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30"/>
  </p:notesMasterIdLst>
  <p:handoutMasterIdLst>
    <p:handoutMasterId r:id="rId31"/>
  </p:handoutMasterIdLst>
  <p:sldIdLst>
    <p:sldId id="263" r:id="rId8"/>
    <p:sldId id="265" r:id="rId9"/>
    <p:sldId id="269" r:id="rId10"/>
    <p:sldId id="278" r:id="rId11"/>
    <p:sldId id="274" r:id="rId12"/>
    <p:sldId id="271" r:id="rId13"/>
    <p:sldId id="270" r:id="rId14"/>
    <p:sldId id="272" r:id="rId15"/>
    <p:sldId id="275" r:id="rId16"/>
    <p:sldId id="287" r:id="rId17"/>
    <p:sldId id="277" r:id="rId18"/>
    <p:sldId id="276" r:id="rId19"/>
    <p:sldId id="279" r:id="rId20"/>
    <p:sldId id="280" r:id="rId21"/>
    <p:sldId id="281" r:id="rId22"/>
    <p:sldId id="289" r:id="rId23"/>
    <p:sldId id="282" r:id="rId24"/>
    <p:sldId id="283" r:id="rId25"/>
    <p:sldId id="285" r:id="rId26"/>
    <p:sldId id="288" r:id="rId27"/>
    <p:sldId id="284" r:id="rId28"/>
    <p:sldId id="268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748"/>
    <a:srgbClr val="862723"/>
    <a:srgbClr val="9C4884"/>
    <a:srgbClr val="429859"/>
    <a:srgbClr val="59913A"/>
    <a:srgbClr val="35743D"/>
    <a:srgbClr val="006B65"/>
    <a:srgbClr val="1D7D5B"/>
    <a:srgbClr val="114834"/>
    <a:srgbClr val="345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09439-CB31-4507-A0BF-1C37C71C7ADC}" type="doc">
      <dgm:prSet loTypeId="urn:microsoft.com/office/officeart/2005/8/layout/process2" loCatId="process" qsTypeId="urn:microsoft.com/office/officeart/2005/8/quickstyle/simple1" qsCatId="simple" csTypeId="urn:microsoft.com/office/officeart/2005/8/colors/accent6_2" csCatId="accent6" phldr="1"/>
      <dgm:spPr/>
    </dgm:pt>
    <dgm:pt modelId="{F0D6934E-A755-4ADF-971F-5EC6AACE7D15}">
      <dgm:prSet phldrT="[Texto]" custT="1"/>
      <dgm:spPr>
        <a:solidFill>
          <a:srgbClr val="862723"/>
        </a:solidFill>
        <a:ln>
          <a:solidFill>
            <a:srgbClr val="862723"/>
          </a:solidFill>
        </a:ln>
      </dgm:spPr>
      <dgm:t>
        <a:bodyPr/>
        <a:lstStyle/>
        <a:p>
          <a:r>
            <a:rPr lang="pt-BR" sz="1700" dirty="0"/>
            <a:t>Territorialização</a:t>
          </a:r>
        </a:p>
      </dgm:t>
    </dgm:pt>
    <dgm:pt modelId="{08F4A38F-C915-4C9F-B034-AFC8102786E2}" type="parTrans" cxnId="{1302A626-2140-425E-8E5A-9BC59A898A14}">
      <dgm:prSet/>
      <dgm:spPr/>
      <dgm:t>
        <a:bodyPr/>
        <a:lstStyle/>
        <a:p>
          <a:endParaRPr lang="pt-BR" sz="1700"/>
        </a:p>
      </dgm:t>
    </dgm:pt>
    <dgm:pt modelId="{16D2D812-A99E-41BD-A4C2-8FA1D3729168}" type="sibTrans" cxnId="{1302A626-2140-425E-8E5A-9BC59A898A14}">
      <dgm:prSet custT="1"/>
      <dgm:spPr/>
      <dgm:t>
        <a:bodyPr/>
        <a:lstStyle/>
        <a:p>
          <a:endParaRPr lang="pt-BR" sz="1700"/>
        </a:p>
      </dgm:t>
    </dgm:pt>
    <dgm:pt modelId="{42A81D69-D432-4BB6-9F41-F98BB9CEBAD1}">
      <dgm:prSet phldrT="[Texto]" custT="1"/>
      <dgm:spPr>
        <a:solidFill>
          <a:srgbClr val="862723"/>
        </a:solidFill>
        <a:ln>
          <a:solidFill>
            <a:srgbClr val="862723"/>
          </a:solidFill>
        </a:ln>
      </dgm:spPr>
      <dgm:t>
        <a:bodyPr/>
        <a:lstStyle/>
        <a:p>
          <a:r>
            <a:rPr lang="pt-BR" sz="1700" dirty="0"/>
            <a:t>Cadastramento das famílias</a:t>
          </a:r>
        </a:p>
      </dgm:t>
    </dgm:pt>
    <dgm:pt modelId="{C341DFCF-2C9A-403C-B966-6E67CE384E4E}" type="parTrans" cxnId="{A4328EDF-3C97-4FF5-9AB3-1CDD1B471506}">
      <dgm:prSet/>
      <dgm:spPr/>
      <dgm:t>
        <a:bodyPr/>
        <a:lstStyle/>
        <a:p>
          <a:endParaRPr lang="pt-BR" sz="1700"/>
        </a:p>
      </dgm:t>
    </dgm:pt>
    <dgm:pt modelId="{6373FD5D-1451-4758-BDB4-B0B89F3C5F07}" type="sibTrans" cxnId="{A4328EDF-3C97-4FF5-9AB3-1CDD1B471506}">
      <dgm:prSet custT="1"/>
      <dgm:spPr/>
      <dgm:t>
        <a:bodyPr/>
        <a:lstStyle/>
        <a:p>
          <a:endParaRPr lang="pt-BR" sz="1700"/>
        </a:p>
      </dgm:t>
    </dgm:pt>
    <dgm:pt modelId="{7A4798D0-C4EB-413E-8202-9FD2ABB4F1C4}">
      <dgm:prSet phldrT="[Texto]" custT="1"/>
      <dgm:spPr>
        <a:solidFill>
          <a:srgbClr val="862723"/>
        </a:solidFill>
        <a:ln>
          <a:solidFill>
            <a:srgbClr val="862723"/>
          </a:solidFill>
        </a:ln>
      </dgm:spPr>
      <dgm:t>
        <a:bodyPr/>
        <a:lstStyle/>
        <a:p>
          <a:r>
            <a:rPr lang="pt-BR" sz="1700" dirty="0"/>
            <a:t>Classificação de risco familiar</a:t>
          </a:r>
        </a:p>
      </dgm:t>
    </dgm:pt>
    <dgm:pt modelId="{94479E6B-3AD6-4980-A8A0-9275ED666738}" type="parTrans" cxnId="{0C76689F-C109-4BB0-9C80-03B657878518}">
      <dgm:prSet/>
      <dgm:spPr/>
      <dgm:t>
        <a:bodyPr/>
        <a:lstStyle/>
        <a:p>
          <a:endParaRPr lang="pt-BR" sz="1700"/>
        </a:p>
      </dgm:t>
    </dgm:pt>
    <dgm:pt modelId="{AB241755-A52A-4641-8B6A-96D4645A9A0A}" type="sibTrans" cxnId="{0C76689F-C109-4BB0-9C80-03B657878518}">
      <dgm:prSet custT="1"/>
      <dgm:spPr/>
      <dgm:t>
        <a:bodyPr/>
        <a:lstStyle/>
        <a:p>
          <a:endParaRPr lang="pt-BR" sz="1700"/>
        </a:p>
      </dgm:t>
    </dgm:pt>
    <dgm:pt modelId="{59AAC6E3-09EE-4AD0-9F5B-CF880D2B35EE}">
      <dgm:prSet custT="1"/>
      <dgm:spPr>
        <a:solidFill>
          <a:srgbClr val="862723"/>
        </a:solidFill>
        <a:ln>
          <a:solidFill>
            <a:srgbClr val="862723"/>
          </a:solidFill>
        </a:ln>
      </dgm:spPr>
      <dgm:t>
        <a:bodyPr/>
        <a:lstStyle/>
        <a:p>
          <a:r>
            <a:rPr lang="pt-BR" sz="1700" dirty="0"/>
            <a:t>Identificação de subpopulações com fatores de risco</a:t>
          </a:r>
        </a:p>
      </dgm:t>
    </dgm:pt>
    <dgm:pt modelId="{55823658-29BC-4B73-9150-F4EF0812CAE1}" type="parTrans" cxnId="{6D174800-C255-4AFE-B00F-EFC80A91412F}">
      <dgm:prSet/>
      <dgm:spPr/>
      <dgm:t>
        <a:bodyPr/>
        <a:lstStyle/>
        <a:p>
          <a:endParaRPr lang="pt-BR" sz="1700"/>
        </a:p>
      </dgm:t>
    </dgm:pt>
    <dgm:pt modelId="{2DAED7E4-D085-49EF-A1B9-B597F8F8EF8B}" type="sibTrans" cxnId="{6D174800-C255-4AFE-B00F-EFC80A91412F}">
      <dgm:prSet custT="1"/>
      <dgm:spPr/>
      <dgm:t>
        <a:bodyPr/>
        <a:lstStyle/>
        <a:p>
          <a:endParaRPr lang="pt-BR" sz="1700"/>
        </a:p>
      </dgm:t>
    </dgm:pt>
    <dgm:pt modelId="{044F207E-398E-467B-ACFA-B2A2DF830AF0}">
      <dgm:prSet custT="1"/>
      <dgm:spPr>
        <a:solidFill>
          <a:srgbClr val="862723"/>
        </a:solidFill>
        <a:ln>
          <a:solidFill>
            <a:srgbClr val="862723"/>
          </a:solidFill>
        </a:ln>
      </dgm:spPr>
      <dgm:t>
        <a:bodyPr/>
        <a:lstStyle/>
        <a:p>
          <a:r>
            <a:rPr lang="pt-BR" sz="1700" dirty="0"/>
            <a:t>Identificação das subpopulações com condições de saúde</a:t>
          </a:r>
        </a:p>
      </dgm:t>
    </dgm:pt>
    <dgm:pt modelId="{293CA2F9-BC7D-4965-B83F-53CBDA9444A3}" type="parTrans" cxnId="{ADD7CA30-303E-4D8E-8FB1-07781328918B}">
      <dgm:prSet/>
      <dgm:spPr/>
      <dgm:t>
        <a:bodyPr/>
        <a:lstStyle/>
        <a:p>
          <a:endParaRPr lang="pt-BR" sz="1700"/>
        </a:p>
      </dgm:t>
    </dgm:pt>
    <dgm:pt modelId="{133291DD-0AE3-4576-A104-33AC2BBEDDCB}" type="sibTrans" cxnId="{ADD7CA30-303E-4D8E-8FB1-07781328918B}">
      <dgm:prSet custT="1"/>
      <dgm:spPr/>
      <dgm:t>
        <a:bodyPr/>
        <a:lstStyle/>
        <a:p>
          <a:endParaRPr lang="pt-BR" sz="1700"/>
        </a:p>
      </dgm:t>
    </dgm:pt>
    <dgm:pt modelId="{7F1637AC-4D52-4C44-BFEE-E9D5FE79A319}">
      <dgm:prSet custT="1"/>
      <dgm:spPr>
        <a:solidFill>
          <a:srgbClr val="862723"/>
        </a:solidFill>
        <a:ln>
          <a:solidFill>
            <a:srgbClr val="86272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700" dirty="0"/>
            <a:t>Estratificação de risco / Escalonamento do cuidado: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700" dirty="0"/>
            <a:t>Subpopulações com condições simples, complexas ou muito complexas</a:t>
          </a:r>
        </a:p>
      </dgm:t>
    </dgm:pt>
    <dgm:pt modelId="{B9B0B608-213C-40DB-955C-86B46E21CC17}" type="parTrans" cxnId="{4BF5AF83-D385-4554-ACF8-8E876875400C}">
      <dgm:prSet/>
      <dgm:spPr/>
      <dgm:t>
        <a:bodyPr/>
        <a:lstStyle/>
        <a:p>
          <a:endParaRPr lang="pt-BR" sz="1700"/>
        </a:p>
      </dgm:t>
    </dgm:pt>
    <dgm:pt modelId="{3FC89692-E474-42C7-9349-B9426C484DF7}" type="sibTrans" cxnId="{4BF5AF83-D385-4554-ACF8-8E876875400C}">
      <dgm:prSet/>
      <dgm:spPr/>
      <dgm:t>
        <a:bodyPr/>
        <a:lstStyle/>
        <a:p>
          <a:endParaRPr lang="pt-BR" sz="1700"/>
        </a:p>
      </dgm:t>
    </dgm:pt>
    <dgm:pt modelId="{7DCFBECC-B001-9F46-B83A-4A092D4F794E}">
      <dgm:prSet custT="1"/>
      <dgm:spPr>
        <a:solidFill>
          <a:srgbClr val="862723"/>
        </a:solidFill>
        <a:ln>
          <a:solidFill>
            <a:srgbClr val="862723"/>
          </a:solidFill>
        </a:ln>
      </dgm:spPr>
      <dgm:t>
        <a:bodyPr/>
        <a:lstStyle/>
        <a:p>
          <a:r>
            <a:rPr lang="pt-BR" sz="1700" dirty="0"/>
            <a:t>Programação</a:t>
          </a:r>
        </a:p>
      </dgm:t>
    </dgm:pt>
    <dgm:pt modelId="{35C9B341-2005-FB46-B9E4-30F9B383BBBF}" type="parTrans" cxnId="{A29D30E4-03F9-AF4C-BA5D-62B369139B9D}">
      <dgm:prSet/>
      <dgm:spPr/>
      <dgm:t>
        <a:bodyPr/>
        <a:lstStyle/>
        <a:p>
          <a:endParaRPr lang="pt-BR"/>
        </a:p>
      </dgm:t>
    </dgm:pt>
    <dgm:pt modelId="{25A6722F-38C1-9F44-A6D9-B8E4F3B0663D}" type="sibTrans" cxnId="{A29D30E4-03F9-AF4C-BA5D-62B369139B9D}">
      <dgm:prSet/>
      <dgm:spPr/>
      <dgm:t>
        <a:bodyPr/>
        <a:lstStyle/>
        <a:p>
          <a:endParaRPr lang="pt-BR"/>
        </a:p>
      </dgm:t>
    </dgm:pt>
    <dgm:pt modelId="{B594FC16-14DF-4E14-8CF8-3997164B1B42}" type="pres">
      <dgm:prSet presAssocID="{5C709439-CB31-4507-A0BF-1C37C71C7ADC}" presName="linearFlow" presStyleCnt="0">
        <dgm:presLayoutVars>
          <dgm:resizeHandles val="exact"/>
        </dgm:presLayoutVars>
      </dgm:prSet>
      <dgm:spPr/>
    </dgm:pt>
    <dgm:pt modelId="{50B9A0AB-105F-4D0D-8702-E252BF1BB30F}" type="pres">
      <dgm:prSet presAssocID="{F0D6934E-A755-4ADF-971F-5EC6AACE7D15}" presName="node" presStyleLbl="node1" presStyleIdx="0" presStyleCnt="7" custScaleX="549611" custScaleY="60520">
        <dgm:presLayoutVars>
          <dgm:bulletEnabled val="1"/>
        </dgm:presLayoutVars>
      </dgm:prSet>
      <dgm:spPr/>
    </dgm:pt>
    <dgm:pt modelId="{20442AD1-3F61-442A-8F87-481DD43DE74E}" type="pres">
      <dgm:prSet presAssocID="{16D2D812-A99E-41BD-A4C2-8FA1D3729168}" presName="sibTrans" presStyleLbl="sibTrans2D1" presStyleIdx="0" presStyleCnt="6"/>
      <dgm:spPr/>
    </dgm:pt>
    <dgm:pt modelId="{C91250D8-B112-42B0-B266-2F14DBB91300}" type="pres">
      <dgm:prSet presAssocID="{16D2D812-A99E-41BD-A4C2-8FA1D3729168}" presName="connectorText" presStyleLbl="sibTrans2D1" presStyleIdx="0" presStyleCnt="6"/>
      <dgm:spPr/>
    </dgm:pt>
    <dgm:pt modelId="{F4B656FE-2D40-404F-9855-407C5ACF1433}" type="pres">
      <dgm:prSet presAssocID="{42A81D69-D432-4BB6-9F41-F98BB9CEBAD1}" presName="node" presStyleLbl="node1" presStyleIdx="1" presStyleCnt="7" custScaleX="550911" custScaleY="57340" custLinFactNeighborY="-27090">
        <dgm:presLayoutVars>
          <dgm:bulletEnabled val="1"/>
        </dgm:presLayoutVars>
      </dgm:prSet>
      <dgm:spPr/>
    </dgm:pt>
    <dgm:pt modelId="{06EF3D55-568E-45E3-9B17-31481CCC242B}" type="pres">
      <dgm:prSet presAssocID="{6373FD5D-1451-4758-BDB4-B0B89F3C5F07}" presName="sibTrans" presStyleLbl="sibTrans2D1" presStyleIdx="1" presStyleCnt="6"/>
      <dgm:spPr/>
    </dgm:pt>
    <dgm:pt modelId="{04F3C743-037A-4027-ABA0-11DF91331C2E}" type="pres">
      <dgm:prSet presAssocID="{6373FD5D-1451-4758-BDB4-B0B89F3C5F07}" presName="connectorText" presStyleLbl="sibTrans2D1" presStyleIdx="1" presStyleCnt="6"/>
      <dgm:spPr/>
    </dgm:pt>
    <dgm:pt modelId="{37D51A3C-2637-4144-891A-C73C0944A3AE}" type="pres">
      <dgm:prSet presAssocID="{7A4798D0-C4EB-413E-8202-9FD2ABB4F1C4}" presName="node" presStyleLbl="node1" presStyleIdx="2" presStyleCnt="7" custScaleX="550911" custScaleY="51886" custLinFactNeighborY="-30955">
        <dgm:presLayoutVars>
          <dgm:bulletEnabled val="1"/>
        </dgm:presLayoutVars>
      </dgm:prSet>
      <dgm:spPr/>
    </dgm:pt>
    <dgm:pt modelId="{10B7FF8C-4930-4DBF-AF05-F02699452F1C}" type="pres">
      <dgm:prSet presAssocID="{AB241755-A52A-4641-8B6A-96D4645A9A0A}" presName="sibTrans" presStyleLbl="sibTrans2D1" presStyleIdx="2" presStyleCnt="6"/>
      <dgm:spPr/>
    </dgm:pt>
    <dgm:pt modelId="{5F029806-D9D0-4093-95BF-651F16DAD882}" type="pres">
      <dgm:prSet presAssocID="{AB241755-A52A-4641-8B6A-96D4645A9A0A}" presName="connectorText" presStyleLbl="sibTrans2D1" presStyleIdx="2" presStyleCnt="6"/>
      <dgm:spPr/>
    </dgm:pt>
    <dgm:pt modelId="{C0927816-55B5-4B6C-8584-F126F519FFEE}" type="pres">
      <dgm:prSet presAssocID="{59AAC6E3-09EE-4AD0-9F5B-CF880D2B35EE}" presName="node" presStyleLbl="node1" presStyleIdx="3" presStyleCnt="7" custScaleX="549611" custScaleY="59752" custLinFactNeighborX="-650" custLinFactNeighborY="-49475">
        <dgm:presLayoutVars>
          <dgm:bulletEnabled val="1"/>
        </dgm:presLayoutVars>
      </dgm:prSet>
      <dgm:spPr/>
    </dgm:pt>
    <dgm:pt modelId="{500CA2CD-6DF3-4204-AB7D-885ECA414898}" type="pres">
      <dgm:prSet presAssocID="{2DAED7E4-D085-49EF-A1B9-B597F8F8EF8B}" presName="sibTrans" presStyleLbl="sibTrans2D1" presStyleIdx="3" presStyleCnt="6"/>
      <dgm:spPr/>
    </dgm:pt>
    <dgm:pt modelId="{7007FA0E-CC29-427E-AE9C-897AF3F443F6}" type="pres">
      <dgm:prSet presAssocID="{2DAED7E4-D085-49EF-A1B9-B597F8F8EF8B}" presName="connectorText" presStyleLbl="sibTrans2D1" presStyleIdx="3" presStyleCnt="6"/>
      <dgm:spPr/>
    </dgm:pt>
    <dgm:pt modelId="{47EC9706-1F3F-43A9-95DE-CBE2E7F0B92A}" type="pres">
      <dgm:prSet presAssocID="{044F207E-398E-467B-ACFA-B2A2DF830AF0}" presName="node" presStyleLbl="node1" presStyleIdx="4" presStyleCnt="7" custScaleX="549611" custScaleY="56062" custLinFactNeighborY="-84123">
        <dgm:presLayoutVars>
          <dgm:bulletEnabled val="1"/>
        </dgm:presLayoutVars>
      </dgm:prSet>
      <dgm:spPr/>
    </dgm:pt>
    <dgm:pt modelId="{3F25090E-355F-4695-B00D-D6B8390BF340}" type="pres">
      <dgm:prSet presAssocID="{133291DD-0AE3-4576-A104-33AC2BBEDDCB}" presName="sibTrans" presStyleLbl="sibTrans2D1" presStyleIdx="4" presStyleCnt="6"/>
      <dgm:spPr/>
    </dgm:pt>
    <dgm:pt modelId="{B9CA1383-D73F-4774-9367-337A4D6B08F4}" type="pres">
      <dgm:prSet presAssocID="{133291DD-0AE3-4576-A104-33AC2BBEDDCB}" presName="connectorText" presStyleLbl="sibTrans2D1" presStyleIdx="4" presStyleCnt="6"/>
      <dgm:spPr/>
    </dgm:pt>
    <dgm:pt modelId="{9BEA236B-47B2-47E6-B19C-EB2C8708642E}" type="pres">
      <dgm:prSet presAssocID="{7F1637AC-4D52-4C44-BFEE-E9D5FE79A319}" presName="node" presStyleLbl="node1" presStyleIdx="5" presStyleCnt="7" custScaleX="549611" custScaleY="117210" custLinFactNeighborX="650" custLinFactNeighborY="-80254">
        <dgm:presLayoutVars>
          <dgm:bulletEnabled val="1"/>
        </dgm:presLayoutVars>
      </dgm:prSet>
      <dgm:spPr/>
    </dgm:pt>
    <dgm:pt modelId="{D097BADA-7A70-C843-8E81-6E7DC760C537}" type="pres">
      <dgm:prSet presAssocID="{3FC89692-E474-42C7-9349-B9426C484DF7}" presName="sibTrans" presStyleLbl="sibTrans2D1" presStyleIdx="5" presStyleCnt="6"/>
      <dgm:spPr/>
    </dgm:pt>
    <dgm:pt modelId="{335E9317-6AD0-5542-BFBC-2C9D1FFF1548}" type="pres">
      <dgm:prSet presAssocID="{3FC89692-E474-42C7-9349-B9426C484DF7}" presName="connectorText" presStyleLbl="sibTrans2D1" presStyleIdx="5" presStyleCnt="6"/>
      <dgm:spPr/>
    </dgm:pt>
    <dgm:pt modelId="{D6ACEC4B-9DD9-D748-9CC7-1610787E73D3}" type="pres">
      <dgm:prSet presAssocID="{7DCFBECC-B001-9F46-B83A-4A092D4F794E}" presName="node" presStyleLbl="node1" presStyleIdx="6" presStyleCnt="7" custScaleX="550911" custScaleY="72430" custLinFactY="-4551" custLinFactNeighborY="-100000">
        <dgm:presLayoutVars>
          <dgm:bulletEnabled val="1"/>
        </dgm:presLayoutVars>
      </dgm:prSet>
      <dgm:spPr/>
    </dgm:pt>
  </dgm:ptLst>
  <dgm:cxnLst>
    <dgm:cxn modelId="{6D174800-C255-4AFE-B00F-EFC80A91412F}" srcId="{5C709439-CB31-4507-A0BF-1C37C71C7ADC}" destId="{59AAC6E3-09EE-4AD0-9F5B-CF880D2B35EE}" srcOrd="3" destOrd="0" parTransId="{55823658-29BC-4B73-9150-F4EF0812CAE1}" sibTransId="{2DAED7E4-D085-49EF-A1B9-B597F8F8EF8B}"/>
    <dgm:cxn modelId="{CC6A7B25-BDF0-4E54-B1FB-1C2EF1206C65}" type="presOf" srcId="{3FC89692-E474-42C7-9349-B9426C484DF7}" destId="{335E9317-6AD0-5542-BFBC-2C9D1FFF1548}" srcOrd="1" destOrd="0" presId="urn:microsoft.com/office/officeart/2005/8/layout/process2"/>
    <dgm:cxn modelId="{D0358125-099B-4FA6-B296-50511ED73B2D}" type="presOf" srcId="{3FC89692-E474-42C7-9349-B9426C484DF7}" destId="{D097BADA-7A70-C843-8E81-6E7DC760C537}" srcOrd="0" destOrd="0" presId="urn:microsoft.com/office/officeart/2005/8/layout/process2"/>
    <dgm:cxn modelId="{06610626-A9CD-495C-9518-01E30C8EC2E9}" type="presOf" srcId="{59AAC6E3-09EE-4AD0-9F5B-CF880D2B35EE}" destId="{C0927816-55B5-4B6C-8584-F126F519FFEE}" srcOrd="0" destOrd="0" presId="urn:microsoft.com/office/officeart/2005/8/layout/process2"/>
    <dgm:cxn modelId="{1302A626-2140-425E-8E5A-9BC59A898A14}" srcId="{5C709439-CB31-4507-A0BF-1C37C71C7ADC}" destId="{F0D6934E-A755-4ADF-971F-5EC6AACE7D15}" srcOrd="0" destOrd="0" parTransId="{08F4A38F-C915-4C9F-B034-AFC8102786E2}" sibTransId="{16D2D812-A99E-41BD-A4C2-8FA1D3729168}"/>
    <dgm:cxn modelId="{6D527D2C-E63A-4044-8CF7-C7C89CD893B2}" type="presOf" srcId="{6373FD5D-1451-4758-BDB4-B0B89F3C5F07}" destId="{04F3C743-037A-4027-ABA0-11DF91331C2E}" srcOrd="1" destOrd="0" presId="urn:microsoft.com/office/officeart/2005/8/layout/process2"/>
    <dgm:cxn modelId="{D206D22E-870B-4CE1-A168-AF40648247C2}" type="presOf" srcId="{AB241755-A52A-4641-8B6A-96D4645A9A0A}" destId="{5F029806-D9D0-4093-95BF-651F16DAD882}" srcOrd="1" destOrd="0" presId="urn:microsoft.com/office/officeart/2005/8/layout/process2"/>
    <dgm:cxn modelId="{ADD7CA30-303E-4D8E-8FB1-07781328918B}" srcId="{5C709439-CB31-4507-A0BF-1C37C71C7ADC}" destId="{044F207E-398E-467B-ACFA-B2A2DF830AF0}" srcOrd="4" destOrd="0" parTransId="{293CA2F9-BC7D-4965-B83F-53CBDA9444A3}" sibTransId="{133291DD-0AE3-4576-A104-33AC2BBEDDCB}"/>
    <dgm:cxn modelId="{AA626936-C092-4CE3-9AB5-A8EF40D4F7D7}" type="presOf" srcId="{5C709439-CB31-4507-A0BF-1C37C71C7ADC}" destId="{B594FC16-14DF-4E14-8CF8-3997164B1B42}" srcOrd="0" destOrd="0" presId="urn:microsoft.com/office/officeart/2005/8/layout/process2"/>
    <dgm:cxn modelId="{B3B3BC40-D226-46B5-99A8-8B42DF0FADDC}" type="presOf" srcId="{044F207E-398E-467B-ACFA-B2A2DF830AF0}" destId="{47EC9706-1F3F-43A9-95DE-CBE2E7F0B92A}" srcOrd="0" destOrd="0" presId="urn:microsoft.com/office/officeart/2005/8/layout/process2"/>
    <dgm:cxn modelId="{66C08464-565A-445E-938E-993892F67CA3}" type="presOf" srcId="{133291DD-0AE3-4576-A104-33AC2BBEDDCB}" destId="{B9CA1383-D73F-4774-9367-337A4D6B08F4}" srcOrd="1" destOrd="0" presId="urn:microsoft.com/office/officeart/2005/8/layout/process2"/>
    <dgm:cxn modelId="{CA8C0E4E-C5E9-474A-91AD-B0545269CE83}" type="presOf" srcId="{7A4798D0-C4EB-413E-8202-9FD2ABB4F1C4}" destId="{37D51A3C-2637-4144-891A-C73C0944A3AE}" srcOrd="0" destOrd="0" presId="urn:microsoft.com/office/officeart/2005/8/layout/process2"/>
    <dgm:cxn modelId="{F07AAF4F-6544-40A7-AEDA-353FD3350ECE}" type="presOf" srcId="{2DAED7E4-D085-49EF-A1B9-B597F8F8EF8B}" destId="{7007FA0E-CC29-427E-AE9C-897AF3F443F6}" srcOrd="1" destOrd="0" presId="urn:microsoft.com/office/officeart/2005/8/layout/process2"/>
    <dgm:cxn modelId="{EE5F3650-59FE-4D98-B23C-B212409C9DDE}" type="presOf" srcId="{F0D6934E-A755-4ADF-971F-5EC6AACE7D15}" destId="{50B9A0AB-105F-4D0D-8702-E252BF1BB30F}" srcOrd="0" destOrd="0" presId="urn:microsoft.com/office/officeart/2005/8/layout/process2"/>
    <dgm:cxn modelId="{4D8B4B73-14DE-4186-95FB-2DD11609CCE5}" type="presOf" srcId="{42A81D69-D432-4BB6-9F41-F98BB9CEBAD1}" destId="{F4B656FE-2D40-404F-9855-407C5ACF1433}" srcOrd="0" destOrd="0" presId="urn:microsoft.com/office/officeart/2005/8/layout/process2"/>
    <dgm:cxn modelId="{0868A579-8594-48C8-B4DE-2E01739DBAD5}" type="presOf" srcId="{AB241755-A52A-4641-8B6A-96D4645A9A0A}" destId="{10B7FF8C-4930-4DBF-AF05-F02699452F1C}" srcOrd="0" destOrd="0" presId="urn:microsoft.com/office/officeart/2005/8/layout/process2"/>
    <dgm:cxn modelId="{4BF5AF83-D385-4554-ACF8-8E876875400C}" srcId="{5C709439-CB31-4507-A0BF-1C37C71C7ADC}" destId="{7F1637AC-4D52-4C44-BFEE-E9D5FE79A319}" srcOrd="5" destOrd="0" parTransId="{B9B0B608-213C-40DB-955C-86B46E21CC17}" sibTransId="{3FC89692-E474-42C7-9349-B9426C484DF7}"/>
    <dgm:cxn modelId="{BF98A693-5A54-4D2C-8E2E-C2863FF7BCE1}" type="presOf" srcId="{7F1637AC-4D52-4C44-BFEE-E9D5FE79A319}" destId="{9BEA236B-47B2-47E6-B19C-EB2C8708642E}" srcOrd="0" destOrd="0" presId="urn:microsoft.com/office/officeart/2005/8/layout/process2"/>
    <dgm:cxn modelId="{0C76689F-C109-4BB0-9C80-03B657878518}" srcId="{5C709439-CB31-4507-A0BF-1C37C71C7ADC}" destId="{7A4798D0-C4EB-413E-8202-9FD2ABB4F1C4}" srcOrd="2" destOrd="0" parTransId="{94479E6B-3AD6-4980-A8A0-9275ED666738}" sibTransId="{AB241755-A52A-4641-8B6A-96D4645A9A0A}"/>
    <dgm:cxn modelId="{63F972B5-D4E6-4D15-B4E8-0C56A54CDA2E}" type="presOf" srcId="{133291DD-0AE3-4576-A104-33AC2BBEDDCB}" destId="{3F25090E-355F-4695-B00D-D6B8390BF340}" srcOrd="0" destOrd="0" presId="urn:microsoft.com/office/officeart/2005/8/layout/process2"/>
    <dgm:cxn modelId="{D3FE02BE-D178-4971-8C5B-07D0AC937103}" type="presOf" srcId="{16D2D812-A99E-41BD-A4C2-8FA1D3729168}" destId="{C91250D8-B112-42B0-B266-2F14DBB91300}" srcOrd="1" destOrd="0" presId="urn:microsoft.com/office/officeart/2005/8/layout/process2"/>
    <dgm:cxn modelId="{3DFF1EC0-EFDB-4D4F-948B-50A84FBD81B7}" type="presOf" srcId="{7DCFBECC-B001-9F46-B83A-4A092D4F794E}" destId="{D6ACEC4B-9DD9-D748-9CC7-1610787E73D3}" srcOrd="0" destOrd="0" presId="urn:microsoft.com/office/officeart/2005/8/layout/process2"/>
    <dgm:cxn modelId="{673A0BCA-7345-4713-9A51-E8C267E3F0D6}" type="presOf" srcId="{6373FD5D-1451-4758-BDB4-B0B89F3C5F07}" destId="{06EF3D55-568E-45E3-9B17-31481CCC242B}" srcOrd="0" destOrd="0" presId="urn:microsoft.com/office/officeart/2005/8/layout/process2"/>
    <dgm:cxn modelId="{1B3F19D7-51D3-4B76-9C07-7E69F51BEF84}" type="presOf" srcId="{16D2D812-A99E-41BD-A4C2-8FA1D3729168}" destId="{20442AD1-3F61-442A-8F87-481DD43DE74E}" srcOrd="0" destOrd="0" presId="urn:microsoft.com/office/officeart/2005/8/layout/process2"/>
    <dgm:cxn modelId="{A4328EDF-3C97-4FF5-9AB3-1CDD1B471506}" srcId="{5C709439-CB31-4507-A0BF-1C37C71C7ADC}" destId="{42A81D69-D432-4BB6-9F41-F98BB9CEBAD1}" srcOrd="1" destOrd="0" parTransId="{C341DFCF-2C9A-403C-B966-6E67CE384E4E}" sibTransId="{6373FD5D-1451-4758-BDB4-B0B89F3C5F07}"/>
    <dgm:cxn modelId="{A29D30E4-03F9-AF4C-BA5D-62B369139B9D}" srcId="{5C709439-CB31-4507-A0BF-1C37C71C7ADC}" destId="{7DCFBECC-B001-9F46-B83A-4A092D4F794E}" srcOrd="6" destOrd="0" parTransId="{35C9B341-2005-FB46-B9E4-30F9B383BBBF}" sibTransId="{25A6722F-38C1-9F44-A6D9-B8E4F3B0663D}"/>
    <dgm:cxn modelId="{99FC73EF-56B3-41C5-BCDB-FFC7F2C79D56}" type="presOf" srcId="{2DAED7E4-D085-49EF-A1B9-B597F8F8EF8B}" destId="{500CA2CD-6DF3-4204-AB7D-885ECA414898}" srcOrd="0" destOrd="0" presId="urn:microsoft.com/office/officeart/2005/8/layout/process2"/>
    <dgm:cxn modelId="{D275D44F-A04D-405C-B8A6-14C79E80CDBF}" type="presParOf" srcId="{B594FC16-14DF-4E14-8CF8-3997164B1B42}" destId="{50B9A0AB-105F-4D0D-8702-E252BF1BB30F}" srcOrd="0" destOrd="0" presId="urn:microsoft.com/office/officeart/2005/8/layout/process2"/>
    <dgm:cxn modelId="{B68057E5-56F6-49DC-BEA1-8614BEE7A818}" type="presParOf" srcId="{B594FC16-14DF-4E14-8CF8-3997164B1B42}" destId="{20442AD1-3F61-442A-8F87-481DD43DE74E}" srcOrd="1" destOrd="0" presId="urn:microsoft.com/office/officeart/2005/8/layout/process2"/>
    <dgm:cxn modelId="{446A53E9-7B66-4E26-8C18-A882351AF742}" type="presParOf" srcId="{20442AD1-3F61-442A-8F87-481DD43DE74E}" destId="{C91250D8-B112-42B0-B266-2F14DBB91300}" srcOrd="0" destOrd="0" presId="urn:microsoft.com/office/officeart/2005/8/layout/process2"/>
    <dgm:cxn modelId="{7E7BCD59-734A-48E6-BAB8-F1A7BD3C9968}" type="presParOf" srcId="{B594FC16-14DF-4E14-8CF8-3997164B1B42}" destId="{F4B656FE-2D40-404F-9855-407C5ACF1433}" srcOrd="2" destOrd="0" presId="urn:microsoft.com/office/officeart/2005/8/layout/process2"/>
    <dgm:cxn modelId="{ED8853EA-94B6-4F29-BC23-9088FF650DEE}" type="presParOf" srcId="{B594FC16-14DF-4E14-8CF8-3997164B1B42}" destId="{06EF3D55-568E-45E3-9B17-31481CCC242B}" srcOrd="3" destOrd="0" presId="urn:microsoft.com/office/officeart/2005/8/layout/process2"/>
    <dgm:cxn modelId="{45502AB4-1E36-4796-8ABA-193D1735E37E}" type="presParOf" srcId="{06EF3D55-568E-45E3-9B17-31481CCC242B}" destId="{04F3C743-037A-4027-ABA0-11DF91331C2E}" srcOrd="0" destOrd="0" presId="urn:microsoft.com/office/officeart/2005/8/layout/process2"/>
    <dgm:cxn modelId="{7F3AEAB0-0E36-409B-AC69-A972B6D37F3D}" type="presParOf" srcId="{B594FC16-14DF-4E14-8CF8-3997164B1B42}" destId="{37D51A3C-2637-4144-891A-C73C0944A3AE}" srcOrd="4" destOrd="0" presId="urn:microsoft.com/office/officeart/2005/8/layout/process2"/>
    <dgm:cxn modelId="{840639C2-ED27-4CFB-AA2D-CE4B90527069}" type="presParOf" srcId="{B594FC16-14DF-4E14-8CF8-3997164B1B42}" destId="{10B7FF8C-4930-4DBF-AF05-F02699452F1C}" srcOrd="5" destOrd="0" presId="urn:microsoft.com/office/officeart/2005/8/layout/process2"/>
    <dgm:cxn modelId="{E86F1520-AE59-4096-8D5A-78B54B947E31}" type="presParOf" srcId="{10B7FF8C-4930-4DBF-AF05-F02699452F1C}" destId="{5F029806-D9D0-4093-95BF-651F16DAD882}" srcOrd="0" destOrd="0" presId="urn:microsoft.com/office/officeart/2005/8/layout/process2"/>
    <dgm:cxn modelId="{69194360-C0C8-4A9F-9F3E-046588CA7987}" type="presParOf" srcId="{B594FC16-14DF-4E14-8CF8-3997164B1B42}" destId="{C0927816-55B5-4B6C-8584-F126F519FFEE}" srcOrd="6" destOrd="0" presId="urn:microsoft.com/office/officeart/2005/8/layout/process2"/>
    <dgm:cxn modelId="{37ECE541-9F33-4791-99A4-FE017E30E7E4}" type="presParOf" srcId="{B594FC16-14DF-4E14-8CF8-3997164B1B42}" destId="{500CA2CD-6DF3-4204-AB7D-885ECA414898}" srcOrd="7" destOrd="0" presId="urn:microsoft.com/office/officeart/2005/8/layout/process2"/>
    <dgm:cxn modelId="{4A32A003-71CE-4210-B49B-140F7D548704}" type="presParOf" srcId="{500CA2CD-6DF3-4204-AB7D-885ECA414898}" destId="{7007FA0E-CC29-427E-AE9C-897AF3F443F6}" srcOrd="0" destOrd="0" presId="urn:microsoft.com/office/officeart/2005/8/layout/process2"/>
    <dgm:cxn modelId="{E3829EE2-A6D9-4288-8B7F-D38D7F34228D}" type="presParOf" srcId="{B594FC16-14DF-4E14-8CF8-3997164B1B42}" destId="{47EC9706-1F3F-43A9-95DE-CBE2E7F0B92A}" srcOrd="8" destOrd="0" presId="urn:microsoft.com/office/officeart/2005/8/layout/process2"/>
    <dgm:cxn modelId="{7D7C5710-3403-4E1E-9C96-11F7C39743F6}" type="presParOf" srcId="{B594FC16-14DF-4E14-8CF8-3997164B1B42}" destId="{3F25090E-355F-4695-B00D-D6B8390BF340}" srcOrd="9" destOrd="0" presId="urn:microsoft.com/office/officeart/2005/8/layout/process2"/>
    <dgm:cxn modelId="{420AC614-7874-40B5-A57D-BDB2A2DD552C}" type="presParOf" srcId="{3F25090E-355F-4695-B00D-D6B8390BF340}" destId="{B9CA1383-D73F-4774-9367-337A4D6B08F4}" srcOrd="0" destOrd="0" presId="urn:microsoft.com/office/officeart/2005/8/layout/process2"/>
    <dgm:cxn modelId="{884DEF47-645E-49BD-82D9-A4B9ADD56AC7}" type="presParOf" srcId="{B594FC16-14DF-4E14-8CF8-3997164B1B42}" destId="{9BEA236B-47B2-47E6-B19C-EB2C8708642E}" srcOrd="10" destOrd="0" presId="urn:microsoft.com/office/officeart/2005/8/layout/process2"/>
    <dgm:cxn modelId="{457E3816-2832-4351-BDC6-2241A32FC0A6}" type="presParOf" srcId="{B594FC16-14DF-4E14-8CF8-3997164B1B42}" destId="{D097BADA-7A70-C843-8E81-6E7DC760C537}" srcOrd="11" destOrd="0" presId="urn:microsoft.com/office/officeart/2005/8/layout/process2"/>
    <dgm:cxn modelId="{77AB1EFA-3A50-4782-BA1B-CF2D723840DD}" type="presParOf" srcId="{D097BADA-7A70-C843-8E81-6E7DC760C537}" destId="{335E9317-6AD0-5542-BFBC-2C9D1FFF1548}" srcOrd="0" destOrd="0" presId="urn:microsoft.com/office/officeart/2005/8/layout/process2"/>
    <dgm:cxn modelId="{A66B5793-DCAC-4D5A-9212-2A571FD34D6C}" type="presParOf" srcId="{B594FC16-14DF-4E14-8CF8-3997164B1B42}" destId="{D6ACEC4B-9DD9-D748-9CC7-1610787E73D3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544E4-07FE-4F62-9048-EFE42CB02452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</dgm:pt>
    <dgm:pt modelId="{9A57603D-93A3-4738-8423-F2889B273DD1}">
      <dgm:prSet phldrT="[Texto]"/>
      <dgm:spPr/>
      <dgm:t>
        <a:bodyPr/>
        <a:lstStyle/>
        <a:p>
          <a:r>
            <a:rPr lang="pt-BR" dirty="0"/>
            <a:t>Identificação</a:t>
          </a:r>
        </a:p>
      </dgm:t>
    </dgm:pt>
    <dgm:pt modelId="{10A35CEA-F214-4B0F-AAF3-990FF35EAB68}" type="parTrans" cxnId="{E736C33E-E18A-42F7-945E-C3530CAB6D0D}">
      <dgm:prSet/>
      <dgm:spPr/>
      <dgm:t>
        <a:bodyPr/>
        <a:lstStyle/>
        <a:p>
          <a:endParaRPr lang="pt-BR"/>
        </a:p>
      </dgm:t>
    </dgm:pt>
    <dgm:pt modelId="{C1D7C158-6A04-4C23-9D31-273D5330B4A1}" type="sibTrans" cxnId="{E736C33E-E18A-42F7-945E-C3530CAB6D0D}">
      <dgm:prSet/>
      <dgm:spPr>
        <a:solidFill>
          <a:srgbClr val="C55748"/>
        </a:solidFill>
      </dgm:spPr>
      <dgm:t>
        <a:bodyPr/>
        <a:lstStyle/>
        <a:p>
          <a:endParaRPr lang="pt-BR"/>
        </a:p>
      </dgm:t>
    </dgm:pt>
    <dgm:pt modelId="{11245548-2AD0-4552-9B6E-3392E9042E3D}">
      <dgm:prSet phldrT="[Texto]"/>
      <dgm:spPr/>
      <dgm:t>
        <a:bodyPr/>
        <a:lstStyle/>
        <a:p>
          <a:r>
            <a:rPr lang="pt-BR" dirty="0"/>
            <a:t>Histórico pessoal e familiar</a:t>
          </a:r>
        </a:p>
      </dgm:t>
    </dgm:pt>
    <dgm:pt modelId="{11DB8A80-DA63-4A17-8FF9-C58489E87F84}" type="parTrans" cxnId="{7F7F7577-D376-497B-8D4E-FB7B62562667}">
      <dgm:prSet/>
      <dgm:spPr/>
      <dgm:t>
        <a:bodyPr/>
        <a:lstStyle/>
        <a:p>
          <a:endParaRPr lang="pt-BR"/>
        </a:p>
      </dgm:t>
    </dgm:pt>
    <dgm:pt modelId="{E8269A4F-D0D0-4D3C-BD1A-CDBA9174FC16}" type="sibTrans" cxnId="{7F7F7577-D376-497B-8D4E-FB7B62562667}">
      <dgm:prSet/>
      <dgm:spPr>
        <a:solidFill>
          <a:srgbClr val="C55748"/>
        </a:solidFill>
      </dgm:spPr>
      <dgm:t>
        <a:bodyPr/>
        <a:lstStyle/>
        <a:p>
          <a:endParaRPr lang="pt-BR"/>
        </a:p>
      </dgm:t>
    </dgm:pt>
    <dgm:pt modelId="{45AE4DF8-1723-46FF-937D-06DD12180232}">
      <dgm:prSet phldrT="[Texto]"/>
      <dgm:spPr/>
      <dgm:t>
        <a:bodyPr/>
        <a:lstStyle/>
        <a:p>
          <a:r>
            <a:rPr lang="pt-BR" dirty="0"/>
            <a:t>Dados clínicos</a:t>
          </a:r>
        </a:p>
      </dgm:t>
    </dgm:pt>
    <dgm:pt modelId="{5B26633B-D28E-47CA-A6DE-B5C4CB4CC8B8}" type="parTrans" cxnId="{7FAD4E45-35E3-4E47-87D7-0B2D4739B406}">
      <dgm:prSet/>
      <dgm:spPr/>
      <dgm:t>
        <a:bodyPr/>
        <a:lstStyle/>
        <a:p>
          <a:endParaRPr lang="pt-BR"/>
        </a:p>
      </dgm:t>
    </dgm:pt>
    <dgm:pt modelId="{EF0B5AFD-19F7-4754-AF0A-05E4DA0D2A62}" type="sibTrans" cxnId="{7FAD4E45-35E3-4E47-87D7-0B2D4739B406}">
      <dgm:prSet/>
      <dgm:spPr>
        <a:solidFill>
          <a:srgbClr val="C55748"/>
        </a:solidFill>
      </dgm:spPr>
      <dgm:t>
        <a:bodyPr/>
        <a:lstStyle/>
        <a:p>
          <a:endParaRPr lang="pt-BR"/>
        </a:p>
      </dgm:t>
    </dgm:pt>
    <dgm:pt modelId="{F8C0E16B-E2FA-406D-AF22-64E7E56F75B7}">
      <dgm:prSet phldrT="[Texto]"/>
      <dgm:spPr/>
      <dgm:t>
        <a:bodyPr/>
        <a:lstStyle/>
        <a:p>
          <a:r>
            <a:rPr lang="pt-BR" dirty="0"/>
            <a:t>Diagnóstico Ampliado </a:t>
          </a:r>
        </a:p>
      </dgm:t>
    </dgm:pt>
    <dgm:pt modelId="{CBC2CF54-1373-43E9-BAB9-390840E04ACD}" type="parTrans" cxnId="{286D02A6-7DA8-45B2-9BED-5346DDB4092E}">
      <dgm:prSet/>
      <dgm:spPr/>
      <dgm:t>
        <a:bodyPr/>
        <a:lstStyle/>
        <a:p>
          <a:endParaRPr lang="pt-BR"/>
        </a:p>
      </dgm:t>
    </dgm:pt>
    <dgm:pt modelId="{33BA6F40-EC93-4C2A-8758-D0D6C84C23EA}" type="sibTrans" cxnId="{286D02A6-7DA8-45B2-9BED-5346DDB4092E}">
      <dgm:prSet/>
      <dgm:spPr>
        <a:solidFill>
          <a:srgbClr val="C55748"/>
        </a:solidFill>
      </dgm:spPr>
      <dgm:t>
        <a:bodyPr/>
        <a:lstStyle/>
        <a:p>
          <a:endParaRPr lang="pt-BR"/>
        </a:p>
      </dgm:t>
    </dgm:pt>
    <dgm:pt modelId="{BE36CF07-61F0-4D14-BB23-ADA7F5E26BCD}">
      <dgm:prSet phldrT="[Texto]"/>
      <dgm:spPr/>
      <dgm:t>
        <a:bodyPr/>
        <a:lstStyle/>
        <a:p>
          <a:r>
            <a:rPr lang="pt-BR" dirty="0"/>
            <a:t>Plano de cuidados</a:t>
          </a:r>
        </a:p>
      </dgm:t>
    </dgm:pt>
    <dgm:pt modelId="{1BA2B18B-1672-4B8E-A595-9E495E48B55E}" type="parTrans" cxnId="{F8FAEE22-DD4F-4225-AF7B-2EDBD84D04F0}">
      <dgm:prSet/>
      <dgm:spPr/>
      <dgm:t>
        <a:bodyPr/>
        <a:lstStyle/>
        <a:p>
          <a:endParaRPr lang="pt-BR"/>
        </a:p>
      </dgm:t>
    </dgm:pt>
    <dgm:pt modelId="{2F10AFEA-1F87-48EB-B0EA-0E14561708E9}" type="sibTrans" cxnId="{F8FAEE22-DD4F-4225-AF7B-2EDBD84D04F0}">
      <dgm:prSet/>
      <dgm:spPr/>
      <dgm:t>
        <a:bodyPr/>
        <a:lstStyle/>
        <a:p>
          <a:endParaRPr lang="pt-BR"/>
        </a:p>
      </dgm:t>
    </dgm:pt>
    <dgm:pt modelId="{9E48DA6C-CB82-48BA-9626-48166D107F97}">
      <dgm:prSet phldrT="[Texto]"/>
      <dgm:spPr/>
      <dgm:t>
        <a:bodyPr/>
        <a:lstStyle/>
        <a:p>
          <a:r>
            <a:rPr lang="pt-BR" dirty="0"/>
            <a:t>Gestor do caso</a:t>
          </a:r>
        </a:p>
      </dgm:t>
    </dgm:pt>
    <dgm:pt modelId="{F36F3940-49AF-4AC0-ADD7-B61EEA968645}" type="parTrans" cxnId="{7CD9CAD1-E5FD-4B1C-9073-F8780AE5B405}">
      <dgm:prSet/>
      <dgm:spPr/>
      <dgm:t>
        <a:bodyPr/>
        <a:lstStyle/>
        <a:p>
          <a:endParaRPr lang="pt-BR"/>
        </a:p>
      </dgm:t>
    </dgm:pt>
    <dgm:pt modelId="{D3E7D1D8-7F74-4BC1-B099-55237BC4DD86}" type="sibTrans" cxnId="{7CD9CAD1-E5FD-4B1C-9073-F8780AE5B405}">
      <dgm:prSet/>
      <dgm:spPr>
        <a:solidFill>
          <a:srgbClr val="C55748"/>
        </a:solidFill>
      </dgm:spPr>
      <dgm:t>
        <a:bodyPr/>
        <a:lstStyle/>
        <a:p>
          <a:endParaRPr lang="pt-BR"/>
        </a:p>
      </dgm:t>
    </dgm:pt>
    <dgm:pt modelId="{D32DDF26-64C7-46AD-87DF-90D3DC6A697D}">
      <dgm:prSet phldrT="[Texto]"/>
      <dgm:spPr/>
      <dgm:t>
        <a:bodyPr/>
        <a:lstStyle/>
        <a:p>
          <a:r>
            <a:rPr lang="pt-BR" dirty="0"/>
            <a:t>Relações comunitárias</a:t>
          </a:r>
        </a:p>
      </dgm:t>
    </dgm:pt>
    <dgm:pt modelId="{AE00DBEB-9DEE-4FA0-8485-F24627B5F5E6}" type="parTrans" cxnId="{26F09604-6D26-4F17-AD1A-BC0745A5F4F9}">
      <dgm:prSet/>
      <dgm:spPr/>
      <dgm:t>
        <a:bodyPr/>
        <a:lstStyle/>
        <a:p>
          <a:endParaRPr lang="pt-BR"/>
        </a:p>
      </dgm:t>
    </dgm:pt>
    <dgm:pt modelId="{972C0E26-75CC-4179-B949-31881D38FE0D}" type="sibTrans" cxnId="{26F09604-6D26-4F17-AD1A-BC0745A5F4F9}">
      <dgm:prSet/>
      <dgm:spPr>
        <a:solidFill>
          <a:srgbClr val="C55748"/>
        </a:solidFill>
      </dgm:spPr>
      <dgm:t>
        <a:bodyPr/>
        <a:lstStyle/>
        <a:p>
          <a:endParaRPr lang="pt-BR"/>
        </a:p>
      </dgm:t>
    </dgm:pt>
    <dgm:pt modelId="{D733FC42-4071-45B9-B189-43A84E657AE3}" type="pres">
      <dgm:prSet presAssocID="{5A3544E4-07FE-4F62-9048-EFE42CB0245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AC597B8-7707-4AD2-BCA1-1F754B353784}" type="pres">
      <dgm:prSet presAssocID="{BE36CF07-61F0-4D14-BB23-ADA7F5E26BCD}" presName="centerShape" presStyleLbl="node0" presStyleIdx="0" presStyleCnt="1"/>
      <dgm:spPr/>
    </dgm:pt>
    <dgm:pt modelId="{34A20581-6019-41B6-960E-099FB86A11C2}" type="pres">
      <dgm:prSet presAssocID="{9A57603D-93A3-4738-8423-F2889B273DD1}" presName="node" presStyleLbl="node1" presStyleIdx="0" presStyleCnt="6">
        <dgm:presLayoutVars>
          <dgm:bulletEnabled val="1"/>
        </dgm:presLayoutVars>
      </dgm:prSet>
      <dgm:spPr/>
    </dgm:pt>
    <dgm:pt modelId="{4E0C1DE2-E5B8-4AAD-92B0-F394AFFAEB86}" type="pres">
      <dgm:prSet presAssocID="{9A57603D-93A3-4738-8423-F2889B273DD1}" presName="dummy" presStyleCnt="0"/>
      <dgm:spPr/>
    </dgm:pt>
    <dgm:pt modelId="{D10E417E-1F9A-427D-83AB-2FD370DD08E5}" type="pres">
      <dgm:prSet presAssocID="{C1D7C158-6A04-4C23-9D31-273D5330B4A1}" presName="sibTrans" presStyleLbl="sibTrans2D1" presStyleIdx="0" presStyleCnt="6"/>
      <dgm:spPr/>
    </dgm:pt>
    <dgm:pt modelId="{A7E4E1EB-A0B5-4E8A-9A36-3BD6C8DEDD51}" type="pres">
      <dgm:prSet presAssocID="{11245548-2AD0-4552-9B6E-3392E9042E3D}" presName="node" presStyleLbl="node1" presStyleIdx="1" presStyleCnt="6">
        <dgm:presLayoutVars>
          <dgm:bulletEnabled val="1"/>
        </dgm:presLayoutVars>
      </dgm:prSet>
      <dgm:spPr/>
    </dgm:pt>
    <dgm:pt modelId="{230EAF29-D471-45E0-B489-B3B5954EC008}" type="pres">
      <dgm:prSet presAssocID="{11245548-2AD0-4552-9B6E-3392E9042E3D}" presName="dummy" presStyleCnt="0"/>
      <dgm:spPr/>
    </dgm:pt>
    <dgm:pt modelId="{3CDF7DDF-9BAE-4540-91BA-8E7EAB5841FF}" type="pres">
      <dgm:prSet presAssocID="{E8269A4F-D0D0-4D3C-BD1A-CDBA9174FC16}" presName="sibTrans" presStyleLbl="sibTrans2D1" presStyleIdx="1" presStyleCnt="6"/>
      <dgm:spPr/>
    </dgm:pt>
    <dgm:pt modelId="{886E3490-B2C9-458C-AF67-206346360D86}" type="pres">
      <dgm:prSet presAssocID="{D32DDF26-64C7-46AD-87DF-90D3DC6A697D}" presName="node" presStyleLbl="node1" presStyleIdx="2" presStyleCnt="6">
        <dgm:presLayoutVars>
          <dgm:bulletEnabled val="1"/>
        </dgm:presLayoutVars>
      </dgm:prSet>
      <dgm:spPr/>
    </dgm:pt>
    <dgm:pt modelId="{52CEFCEE-C4C0-43DC-B9F5-B6D17B85975F}" type="pres">
      <dgm:prSet presAssocID="{D32DDF26-64C7-46AD-87DF-90D3DC6A697D}" presName="dummy" presStyleCnt="0"/>
      <dgm:spPr/>
    </dgm:pt>
    <dgm:pt modelId="{27C41DE3-0882-49F7-95AE-1FC1F129F452}" type="pres">
      <dgm:prSet presAssocID="{972C0E26-75CC-4179-B949-31881D38FE0D}" presName="sibTrans" presStyleLbl="sibTrans2D1" presStyleIdx="2" presStyleCnt="6"/>
      <dgm:spPr/>
    </dgm:pt>
    <dgm:pt modelId="{B006C7A9-0115-4A10-81AD-B1FBFCDFD040}" type="pres">
      <dgm:prSet presAssocID="{45AE4DF8-1723-46FF-937D-06DD12180232}" presName="node" presStyleLbl="node1" presStyleIdx="3" presStyleCnt="6">
        <dgm:presLayoutVars>
          <dgm:bulletEnabled val="1"/>
        </dgm:presLayoutVars>
      </dgm:prSet>
      <dgm:spPr/>
    </dgm:pt>
    <dgm:pt modelId="{926F9623-7060-4B4D-BFE6-831E9349F3A7}" type="pres">
      <dgm:prSet presAssocID="{45AE4DF8-1723-46FF-937D-06DD12180232}" presName="dummy" presStyleCnt="0"/>
      <dgm:spPr/>
    </dgm:pt>
    <dgm:pt modelId="{3A105476-F8F8-41D4-8428-82DE07C9E99D}" type="pres">
      <dgm:prSet presAssocID="{EF0B5AFD-19F7-4754-AF0A-05E4DA0D2A62}" presName="sibTrans" presStyleLbl="sibTrans2D1" presStyleIdx="3" presStyleCnt="6"/>
      <dgm:spPr/>
    </dgm:pt>
    <dgm:pt modelId="{21518C3E-5233-46CE-AD17-B8AD2A62F3B4}" type="pres">
      <dgm:prSet presAssocID="{F8C0E16B-E2FA-406D-AF22-64E7E56F75B7}" presName="node" presStyleLbl="node1" presStyleIdx="4" presStyleCnt="6">
        <dgm:presLayoutVars>
          <dgm:bulletEnabled val="1"/>
        </dgm:presLayoutVars>
      </dgm:prSet>
      <dgm:spPr/>
    </dgm:pt>
    <dgm:pt modelId="{52980F61-C726-46F1-AA35-D90914706E62}" type="pres">
      <dgm:prSet presAssocID="{F8C0E16B-E2FA-406D-AF22-64E7E56F75B7}" presName="dummy" presStyleCnt="0"/>
      <dgm:spPr/>
    </dgm:pt>
    <dgm:pt modelId="{6D441E30-27DE-4923-9B93-96AA68D8A88E}" type="pres">
      <dgm:prSet presAssocID="{33BA6F40-EC93-4C2A-8758-D0D6C84C23EA}" presName="sibTrans" presStyleLbl="sibTrans2D1" presStyleIdx="4" presStyleCnt="6"/>
      <dgm:spPr/>
    </dgm:pt>
    <dgm:pt modelId="{E19AE245-9EF3-4114-9474-05C1E32843BA}" type="pres">
      <dgm:prSet presAssocID="{9E48DA6C-CB82-48BA-9626-48166D107F97}" presName="node" presStyleLbl="node1" presStyleIdx="5" presStyleCnt="6">
        <dgm:presLayoutVars>
          <dgm:bulletEnabled val="1"/>
        </dgm:presLayoutVars>
      </dgm:prSet>
      <dgm:spPr/>
    </dgm:pt>
    <dgm:pt modelId="{CEAC69FD-A181-44EB-96FA-915A440C22B1}" type="pres">
      <dgm:prSet presAssocID="{9E48DA6C-CB82-48BA-9626-48166D107F97}" presName="dummy" presStyleCnt="0"/>
      <dgm:spPr/>
    </dgm:pt>
    <dgm:pt modelId="{E19FDC83-986A-4103-BD31-6CAF171877DB}" type="pres">
      <dgm:prSet presAssocID="{D3E7D1D8-7F74-4BC1-B099-55237BC4DD86}" presName="sibTrans" presStyleLbl="sibTrans2D1" presStyleIdx="5" presStyleCnt="6"/>
      <dgm:spPr/>
    </dgm:pt>
  </dgm:ptLst>
  <dgm:cxnLst>
    <dgm:cxn modelId="{26F09604-6D26-4F17-AD1A-BC0745A5F4F9}" srcId="{BE36CF07-61F0-4D14-BB23-ADA7F5E26BCD}" destId="{D32DDF26-64C7-46AD-87DF-90D3DC6A697D}" srcOrd="2" destOrd="0" parTransId="{AE00DBEB-9DEE-4FA0-8485-F24627B5F5E6}" sibTransId="{972C0E26-75CC-4179-B949-31881D38FE0D}"/>
    <dgm:cxn modelId="{F8FAEE22-DD4F-4225-AF7B-2EDBD84D04F0}" srcId="{5A3544E4-07FE-4F62-9048-EFE42CB02452}" destId="{BE36CF07-61F0-4D14-BB23-ADA7F5E26BCD}" srcOrd="0" destOrd="0" parTransId="{1BA2B18B-1672-4B8E-A595-9E495E48B55E}" sibTransId="{2F10AFEA-1F87-48EB-B0EA-0E14561708E9}"/>
    <dgm:cxn modelId="{9DB1BB24-8A9B-4099-81B2-DAD01C8530F1}" type="presOf" srcId="{9E48DA6C-CB82-48BA-9626-48166D107F97}" destId="{E19AE245-9EF3-4114-9474-05C1E32843BA}" srcOrd="0" destOrd="0" presId="urn:microsoft.com/office/officeart/2005/8/layout/radial6"/>
    <dgm:cxn modelId="{5A1F9938-7E8F-4924-89F7-508CF782CD80}" type="presOf" srcId="{45AE4DF8-1723-46FF-937D-06DD12180232}" destId="{B006C7A9-0115-4A10-81AD-B1FBFCDFD040}" srcOrd="0" destOrd="0" presId="urn:microsoft.com/office/officeart/2005/8/layout/radial6"/>
    <dgm:cxn modelId="{E736C33E-E18A-42F7-945E-C3530CAB6D0D}" srcId="{BE36CF07-61F0-4D14-BB23-ADA7F5E26BCD}" destId="{9A57603D-93A3-4738-8423-F2889B273DD1}" srcOrd="0" destOrd="0" parTransId="{10A35CEA-F214-4B0F-AAF3-990FF35EAB68}" sibTransId="{C1D7C158-6A04-4C23-9D31-273D5330B4A1}"/>
    <dgm:cxn modelId="{7FAD4E45-35E3-4E47-87D7-0B2D4739B406}" srcId="{BE36CF07-61F0-4D14-BB23-ADA7F5E26BCD}" destId="{45AE4DF8-1723-46FF-937D-06DD12180232}" srcOrd="3" destOrd="0" parTransId="{5B26633B-D28E-47CA-A6DE-B5C4CB4CC8B8}" sibTransId="{EF0B5AFD-19F7-4754-AF0A-05E4DA0D2A62}"/>
    <dgm:cxn modelId="{73135B76-22A2-4C6F-837B-CC4575B86EFF}" type="presOf" srcId="{D32DDF26-64C7-46AD-87DF-90D3DC6A697D}" destId="{886E3490-B2C9-458C-AF67-206346360D86}" srcOrd="0" destOrd="0" presId="urn:microsoft.com/office/officeart/2005/8/layout/radial6"/>
    <dgm:cxn modelId="{24CA7E56-80D2-4EE4-8CFE-DBCE3864AFD7}" type="presOf" srcId="{972C0E26-75CC-4179-B949-31881D38FE0D}" destId="{27C41DE3-0882-49F7-95AE-1FC1F129F452}" srcOrd="0" destOrd="0" presId="urn:microsoft.com/office/officeart/2005/8/layout/radial6"/>
    <dgm:cxn modelId="{7F7F7577-D376-497B-8D4E-FB7B62562667}" srcId="{BE36CF07-61F0-4D14-BB23-ADA7F5E26BCD}" destId="{11245548-2AD0-4552-9B6E-3392E9042E3D}" srcOrd="1" destOrd="0" parTransId="{11DB8A80-DA63-4A17-8FF9-C58489E87F84}" sibTransId="{E8269A4F-D0D0-4D3C-BD1A-CDBA9174FC16}"/>
    <dgm:cxn modelId="{0AAA3C8B-C715-4F67-A4DA-43683B1EC9A5}" type="presOf" srcId="{11245548-2AD0-4552-9B6E-3392E9042E3D}" destId="{A7E4E1EB-A0B5-4E8A-9A36-3BD6C8DEDD51}" srcOrd="0" destOrd="0" presId="urn:microsoft.com/office/officeart/2005/8/layout/radial6"/>
    <dgm:cxn modelId="{DDD0C08B-AADF-41EE-BFBF-2C4B6113D3DB}" type="presOf" srcId="{F8C0E16B-E2FA-406D-AF22-64E7E56F75B7}" destId="{21518C3E-5233-46CE-AD17-B8AD2A62F3B4}" srcOrd="0" destOrd="0" presId="urn:microsoft.com/office/officeart/2005/8/layout/radial6"/>
    <dgm:cxn modelId="{B831ED8D-FBC4-45F6-8DA1-B48DFB30C005}" type="presOf" srcId="{9A57603D-93A3-4738-8423-F2889B273DD1}" destId="{34A20581-6019-41B6-960E-099FB86A11C2}" srcOrd="0" destOrd="0" presId="urn:microsoft.com/office/officeart/2005/8/layout/radial6"/>
    <dgm:cxn modelId="{D5174C92-CE72-4E0F-A816-E3C934BEADD7}" type="presOf" srcId="{EF0B5AFD-19F7-4754-AF0A-05E4DA0D2A62}" destId="{3A105476-F8F8-41D4-8428-82DE07C9E99D}" srcOrd="0" destOrd="0" presId="urn:microsoft.com/office/officeart/2005/8/layout/radial6"/>
    <dgm:cxn modelId="{286D02A6-7DA8-45B2-9BED-5346DDB4092E}" srcId="{BE36CF07-61F0-4D14-BB23-ADA7F5E26BCD}" destId="{F8C0E16B-E2FA-406D-AF22-64E7E56F75B7}" srcOrd="4" destOrd="0" parTransId="{CBC2CF54-1373-43E9-BAB9-390840E04ACD}" sibTransId="{33BA6F40-EC93-4C2A-8758-D0D6C84C23EA}"/>
    <dgm:cxn modelId="{A0DDB6C0-A825-4D5D-A3B4-F32A8DDFB1AC}" type="presOf" srcId="{C1D7C158-6A04-4C23-9D31-273D5330B4A1}" destId="{D10E417E-1F9A-427D-83AB-2FD370DD08E5}" srcOrd="0" destOrd="0" presId="urn:microsoft.com/office/officeart/2005/8/layout/radial6"/>
    <dgm:cxn modelId="{A5855AC3-AFC8-4925-8ACE-434E0AED9208}" type="presOf" srcId="{E8269A4F-D0D0-4D3C-BD1A-CDBA9174FC16}" destId="{3CDF7DDF-9BAE-4540-91BA-8E7EAB5841FF}" srcOrd="0" destOrd="0" presId="urn:microsoft.com/office/officeart/2005/8/layout/radial6"/>
    <dgm:cxn modelId="{B53C25CE-35C3-474B-A9F4-A1E12208C99B}" type="presOf" srcId="{BE36CF07-61F0-4D14-BB23-ADA7F5E26BCD}" destId="{DAC597B8-7707-4AD2-BCA1-1F754B353784}" srcOrd="0" destOrd="0" presId="urn:microsoft.com/office/officeart/2005/8/layout/radial6"/>
    <dgm:cxn modelId="{7CD9CAD1-E5FD-4B1C-9073-F8780AE5B405}" srcId="{BE36CF07-61F0-4D14-BB23-ADA7F5E26BCD}" destId="{9E48DA6C-CB82-48BA-9626-48166D107F97}" srcOrd="5" destOrd="0" parTransId="{F36F3940-49AF-4AC0-ADD7-B61EEA968645}" sibTransId="{D3E7D1D8-7F74-4BC1-B099-55237BC4DD86}"/>
    <dgm:cxn modelId="{4252EED6-3C2E-4718-8CD7-2EB0C1315D8E}" type="presOf" srcId="{33BA6F40-EC93-4C2A-8758-D0D6C84C23EA}" destId="{6D441E30-27DE-4923-9B93-96AA68D8A88E}" srcOrd="0" destOrd="0" presId="urn:microsoft.com/office/officeart/2005/8/layout/radial6"/>
    <dgm:cxn modelId="{ADB3E8D7-94AC-4DAF-B2C7-44C47BF69A55}" type="presOf" srcId="{D3E7D1D8-7F74-4BC1-B099-55237BC4DD86}" destId="{E19FDC83-986A-4103-BD31-6CAF171877DB}" srcOrd="0" destOrd="0" presId="urn:microsoft.com/office/officeart/2005/8/layout/radial6"/>
    <dgm:cxn modelId="{3470ECE5-52F5-4C6D-A9F5-E683F72AD4C0}" type="presOf" srcId="{5A3544E4-07FE-4F62-9048-EFE42CB02452}" destId="{D733FC42-4071-45B9-B189-43A84E657AE3}" srcOrd="0" destOrd="0" presId="urn:microsoft.com/office/officeart/2005/8/layout/radial6"/>
    <dgm:cxn modelId="{5EAD71C7-E1D2-4F0A-AF03-552F05B22DD3}" type="presParOf" srcId="{D733FC42-4071-45B9-B189-43A84E657AE3}" destId="{DAC597B8-7707-4AD2-BCA1-1F754B353784}" srcOrd="0" destOrd="0" presId="urn:microsoft.com/office/officeart/2005/8/layout/radial6"/>
    <dgm:cxn modelId="{43F82188-CE3B-49E2-AB92-8329557E9F53}" type="presParOf" srcId="{D733FC42-4071-45B9-B189-43A84E657AE3}" destId="{34A20581-6019-41B6-960E-099FB86A11C2}" srcOrd="1" destOrd="0" presId="urn:microsoft.com/office/officeart/2005/8/layout/radial6"/>
    <dgm:cxn modelId="{71014B73-C46C-463A-9B4A-C9AEDACF3662}" type="presParOf" srcId="{D733FC42-4071-45B9-B189-43A84E657AE3}" destId="{4E0C1DE2-E5B8-4AAD-92B0-F394AFFAEB86}" srcOrd="2" destOrd="0" presId="urn:microsoft.com/office/officeart/2005/8/layout/radial6"/>
    <dgm:cxn modelId="{EA575452-486E-4DC0-84AA-49F58A14D9FC}" type="presParOf" srcId="{D733FC42-4071-45B9-B189-43A84E657AE3}" destId="{D10E417E-1F9A-427D-83AB-2FD370DD08E5}" srcOrd="3" destOrd="0" presId="urn:microsoft.com/office/officeart/2005/8/layout/radial6"/>
    <dgm:cxn modelId="{0EA36F4B-7890-4CD3-946E-6E2B89660D68}" type="presParOf" srcId="{D733FC42-4071-45B9-B189-43A84E657AE3}" destId="{A7E4E1EB-A0B5-4E8A-9A36-3BD6C8DEDD51}" srcOrd="4" destOrd="0" presId="urn:microsoft.com/office/officeart/2005/8/layout/radial6"/>
    <dgm:cxn modelId="{0E124B85-F005-417D-B740-2685DFFDFDB2}" type="presParOf" srcId="{D733FC42-4071-45B9-B189-43A84E657AE3}" destId="{230EAF29-D471-45E0-B489-B3B5954EC008}" srcOrd="5" destOrd="0" presId="urn:microsoft.com/office/officeart/2005/8/layout/radial6"/>
    <dgm:cxn modelId="{02E7EAF4-AE93-44D6-8A50-DD8001E2D40E}" type="presParOf" srcId="{D733FC42-4071-45B9-B189-43A84E657AE3}" destId="{3CDF7DDF-9BAE-4540-91BA-8E7EAB5841FF}" srcOrd="6" destOrd="0" presId="urn:microsoft.com/office/officeart/2005/8/layout/radial6"/>
    <dgm:cxn modelId="{C543CF52-9590-48BD-A8A8-564090BC59C6}" type="presParOf" srcId="{D733FC42-4071-45B9-B189-43A84E657AE3}" destId="{886E3490-B2C9-458C-AF67-206346360D86}" srcOrd="7" destOrd="0" presId="urn:microsoft.com/office/officeart/2005/8/layout/radial6"/>
    <dgm:cxn modelId="{6F2C9B0D-01DD-4D2A-AB8C-C79CAD740907}" type="presParOf" srcId="{D733FC42-4071-45B9-B189-43A84E657AE3}" destId="{52CEFCEE-C4C0-43DC-B9F5-B6D17B85975F}" srcOrd="8" destOrd="0" presId="urn:microsoft.com/office/officeart/2005/8/layout/radial6"/>
    <dgm:cxn modelId="{AA1B3A35-37A4-40BA-B091-A1E9975CF970}" type="presParOf" srcId="{D733FC42-4071-45B9-B189-43A84E657AE3}" destId="{27C41DE3-0882-49F7-95AE-1FC1F129F452}" srcOrd="9" destOrd="0" presId="urn:microsoft.com/office/officeart/2005/8/layout/radial6"/>
    <dgm:cxn modelId="{CCFFFD8C-8453-4CED-949D-4504F69A7811}" type="presParOf" srcId="{D733FC42-4071-45B9-B189-43A84E657AE3}" destId="{B006C7A9-0115-4A10-81AD-B1FBFCDFD040}" srcOrd="10" destOrd="0" presId="urn:microsoft.com/office/officeart/2005/8/layout/radial6"/>
    <dgm:cxn modelId="{F75F14C2-201B-4CE1-B910-49A64ACDC45D}" type="presParOf" srcId="{D733FC42-4071-45B9-B189-43A84E657AE3}" destId="{926F9623-7060-4B4D-BFE6-831E9349F3A7}" srcOrd="11" destOrd="0" presId="urn:microsoft.com/office/officeart/2005/8/layout/radial6"/>
    <dgm:cxn modelId="{DE83DB8D-8C43-4BC6-978C-6A1935C9A9FD}" type="presParOf" srcId="{D733FC42-4071-45B9-B189-43A84E657AE3}" destId="{3A105476-F8F8-41D4-8428-82DE07C9E99D}" srcOrd="12" destOrd="0" presId="urn:microsoft.com/office/officeart/2005/8/layout/radial6"/>
    <dgm:cxn modelId="{1E8591C7-DFFA-43A3-AA4E-1FE08D6AB053}" type="presParOf" srcId="{D733FC42-4071-45B9-B189-43A84E657AE3}" destId="{21518C3E-5233-46CE-AD17-B8AD2A62F3B4}" srcOrd="13" destOrd="0" presId="urn:microsoft.com/office/officeart/2005/8/layout/radial6"/>
    <dgm:cxn modelId="{5B464781-8F7D-4093-B0CB-D3AFF915F845}" type="presParOf" srcId="{D733FC42-4071-45B9-B189-43A84E657AE3}" destId="{52980F61-C726-46F1-AA35-D90914706E62}" srcOrd="14" destOrd="0" presId="urn:microsoft.com/office/officeart/2005/8/layout/radial6"/>
    <dgm:cxn modelId="{90602F7E-6AB5-4F7A-A33A-AFF1852355A4}" type="presParOf" srcId="{D733FC42-4071-45B9-B189-43A84E657AE3}" destId="{6D441E30-27DE-4923-9B93-96AA68D8A88E}" srcOrd="15" destOrd="0" presId="urn:microsoft.com/office/officeart/2005/8/layout/radial6"/>
    <dgm:cxn modelId="{E2BBF054-97EB-4390-BA2E-F1491831A247}" type="presParOf" srcId="{D733FC42-4071-45B9-B189-43A84E657AE3}" destId="{E19AE245-9EF3-4114-9474-05C1E32843BA}" srcOrd="16" destOrd="0" presId="urn:microsoft.com/office/officeart/2005/8/layout/radial6"/>
    <dgm:cxn modelId="{DCDFF3B0-5DD5-4ECF-B1E9-2C059882ECCF}" type="presParOf" srcId="{D733FC42-4071-45B9-B189-43A84E657AE3}" destId="{CEAC69FD-A181-44EB-96FA-915A440C22B1}" srcOrd="17" destOrd="0" presId="urn:microsoft.com/office/officeart/2005/8/layout/radial6"/>
    <dgm:cxn modelId="{2928E0EE-C8EB-428A-8818-2B402E1657D4}" type="presParOf" srcId="{D733FC42-4071-45B9-B189-43A84E657AE3}" destId="{E19FDC83-986A-4103-BD31-6CAF171877D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3544E4-07FE-4F62-9048-EFE42CB02452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</dgm:pt>
    <dgm:pt modelId="{9A57603D-93A3-4738-8423-F2889B273DD1}">
      <dgm:prSet phldrT="[Texto]"/>
      <dgm:spPr/>
      <dgm:t>
        <a:bodyPr/>
        <a:lstStyle/>
        <a:p>
          <a:r>
            <a:rPr lang="pt-BR" dirty="0"/>
            <a:t>Identificação</a:t>
          </a:r>
        </a:p>
      </dgm:t>
    </dgm:pt>
    <dgm:pt modelId="{10A35CEA-F214-4B0F-AAF3-990FF35EAB68}" type="parTrans" cxnId="{E736C33E-E18A-42F7-945E-C3530CAB6D0D}">
      <dgm:prSet/>
      <dgm:spPr/>
      <dgm:t>
        <a:bodyPr/>
        <a:lstStyle/>
        <a:p>
          <a:endParaRPr lang="pt-BR"/>
        </a:p>
      </dgm:t>
    </dgm:pt>
    <dgm:pt modelId="{C1D7C158-6A04-4C23-9D31-273D5330B4A1}" type="sibTrans" cxnId="{E736C33E-E18A-42F7-945E-C3530CAB6D0D}">
      <dgm:prSet/>
      <dgm:spPr>
        <a:solidFill>
          <a:srgbClr val="C55748"/>
        </a:solidFill>
      </dgm:spPr>
      <dgm:t>
        <a:bodyPr/>
        <a:lstStyle/>
        <a:p>
          <a:endParaRPr lang="pt-BR"/>
        </a:p>
      </dgm:t>
    </dgm:pt>
    <dgm:pt modelId="{11245548-2AD0-4552-9B6E-3392E9042E3D}">
      <dgm:prSet phldrT="[Texto]"/>
      <dgm:spPr/>
      <dgm:t>
        <a:bodyPr/>
        <a:lstStyle/>
        <a:p>
          <a:r>
            <a:rPr lang="pt-BR" dirty="0"/>
            <a:t>Histórico pessoal e familiar</a:t>
          </a:r>
        </a:p>
      </dgm:t>
    </dgm:pt>
    <dgm:pt modelId="{11DB8A80-DA63-4A17-8FF9-C58489E87F84}" type="parTrans" cxnId="{7F7F7577-D376-497B-8D4E-FB7B62562667}">
      <dgm:prSet/>
      <dgm:spPr/>
      <dgm:t>
        <a:bodyPr/>
        <a:lstStyle/>
        <a:p>
          <a:endParaRPr lang="pt-BR"/>
        </a:p>
      </dgm:t>
    </dgm:pt>
    <dgm:pt modelId="{E8269A4F-D0D0-4D3C-BD1A-CDBA9174FC16}" type="sibTrans" cxnId="{7F7F7577-D376-497B-8D4E-FB7B62562667}">
      <dgm:prSet/>
      <dgm:spPr>
        <a:solidFill>
          <a:srgbClr val="C55748"/>
        </a:solidFill>
      </dgm:spPr>
      <dgm:t>
        <a:bodyPr/>
        <a:lstStyle/>
        <a:p>
          <a:endParaRPr lang="pt-BR"/>
        </a:p>
      </dgm:t>
    </dgm:pt>
    <dgm:pt modelId="{45AE4DF8-1723-46FF-937D-06DD12180232}">
      <dgm:prSet phldrT="[Texto]"/>
      <dgm:spPr/>
      <dgm:t>
        <a:bodyPr/>
        <a:lstStyle/>
        <a:p>
          <a:r>
            <a:rPr lang="pt-BR" dirty="0"/>
            <a:t>Dados clínicos</a:t>
          </a:r>
        </a:p>
      </dgm:t>
    </dgm:pt>
    <dgm:pt modelId="{5B26633B-D28E-47CA-A6DE-B5C4CB4CC8B8}" type="parTrans" cxnId="{7FAD4E45-35E3-4E47-87D7-0B2D4739B406}">
      <dgm:prSet/>
      <dgm:spPr/>
      <dgm:t>
        <a:bodyPr/>
        <a:lstStyle/>
        <a:p>
          <a:endParaRPr lang="pt-BR"/>
        </a:p>
      </dgm:t>
    </dgm:pt>
    <dgm:pt modelId="{EF0B5AFD-19F7-4754-AF0A-05E4DA0D2A62}" type="sibTrans" cxnId="{7FAD4E45-35E3-4E47-87D7-0B2D4739B406}">
      <dgm:prSet/>
      <dgm:spPr>
        <a:solidFill>
          <a:srgbClr val="C55748"/>
        </a:solidFill>
      </dgm:spPr>
      <dgm:t>
        <a:bodyPr/>
        <a:lstStyle/>
        <a:p>
          <a:endParaRPr lang="pt-BR"/>
        </a:p>
      </dgm:t>
    </dgm:pt>
    <dgm:pt modelId="{F8C0E16B-E2FA-406D-AF22-64E7E56F75B7}">
      <dgm:prSet phldrT="[Texto]"/>
      <dgm:spPr/>
      <dgm:t>
        <a:bodyPr/>
        <a:lstStyle/>
        <a:p>
          <a:r>
            <a:rPr lang="pt-BR" dirty="0"/>
            <a:t>Análise </a:t>
          </a:r>
        </a:p>
      </dgm:t>
    </dgm:pt>
    <dgm:pt modelId="{CBC2CF54-1373-43E9-BAB9-390840E04ACD}" type="parTrans" cxnId="{286D02A6-7DA8-45B2-9BED-5346DDB4092E}">
      <dgm:prSet/>
      <dgm:spPr/>
      <dgm:t>
        <a:bodyPr/>
        <a:lstStyle/>
        <a:p>
          <a:endParaRPr lang="pt-BR"/>
        </a:p>
      </dgm:t>
    </dgm:pt>
    <dgm:pt modelId="{33BA6F40-EC93-4C2A-8758-D0D6C84C23EA}" type="sibTrans" cxnId="{286D02A6-7DA8-45B2-9BED-5346DDB4092E}">
      <dgm:prSet/>
      <dgm:spPr>
        <a:solidFill>
          <a:srgbClr val="C55748"/>
        </a:solidFill>
      </dgm:spPr>
      <dgm:t>
        <a:bodyPr/>
        <a:lstStyle/>
        <a:p>
          <a:endParaRPr lang="pt-BR"/>
        </a:p>
      </dgm:t>
    </dgm:pt>
    <dgm:pt modelId="{BE36CF07-61F0-4D14-BB23-ADA7F5E26BCD}">
      <dgm:prSet phldrT="[Texto]"/>
      <dgm:spPr/>
      <dgm:t>
        <a:bodyPr/>
        <a:lstStyle/>
        <a:p>
          <a:r>
            <a:rPr lang="pt-BR" dirty="0"/>
            <a:t>Plano de cuidados</a:t>
          </a:r>
        </a:p>
      </dgm:t>
    </dgm:pt>
    <dgm:pt modelId="{1BA2B18B-1672-4B8E-A595-9E495E48B55E}" type="parTrans" cxnId="{F8FAEE22-DD4F-4225-AF7B-2EDBD84D04F0}">
      <dgm:prSet/>
      <dgm:spPr/>
      <dgm:t>
        <a:bodyPr/>
        <a:lstStyle/>
        <a:p>
          <a:endParaRPr lang="pt-BR"/>
        </a:p>
      </dgm:t>
    </dgm:pt>
    <dgm:pt modelId="{2F10AFEA-1F87-48EB-B0EA-0E14561708E9}" type="sibTrans" cxnId="{F8FAEE22-DD4F-4225-AF7B-2EDBD84D04F0}">
      <dgm:prSet/>
      <dgm:spPr/>
      <dgm:t>
        <a:bodyPr/>
        <a:lstStyle/>
        <a:p>
          <a:endParaRPr lang="pt-BR"/>
        </a:p>
      </dgm:t>
    </dgm:pt>
    <dgm:pt modelId="{9E48DA6C-CB82-48BA-9626-48166D107F97}">
      <dgm:prSet phldrT="[Texto]"/>
      <dgm:spPr/>
      <dgm:t>
        <a:bodyPr/>
        <a:lstStyle/>
        <a:p>
          <a:r>
            <a:rPr lang="pt-BR" dirty="0"/>
            <a:t>Gestor do caso</a:t>
          </a:r>
        </a:p>
      </dgm:t>
    </dgm:pt>
    <dgm:pt modelId="{F36F3940-49AF-4AC0-ADD7-B61EEA968645}" type="parTrans" cxnId="{7CD9CAD1-E5FD-4B1C-9073-F8780AE5B405}">
      <dgm:prSet/>
      <dgm:spPr/>
      <dgm:t>
        <a:bodyPr/>
        <a:lstStyle/>
        <a:p>
          <a:endParaRPr lang="pt-BR"/>
        </a:p>
      </dgm:t>
    </dgm:pt>
    <dgm:pt modelId="{D3E7D1D8-7F74-4BC1-B099-55237BC4DD86}" type="sibTrans" cxnId="{7CD9CAD1-E5FD-4B1C-9073-F8780AE5B405}">
      <dgm:prSet/>
      <dgm:spPr>
        <a:solidFill>
          <a:srgbClr val="C55748"/>
        </a:solidFill>
      </dgm:spPr>
      <dgm:t>
        <a:bodyPr/>
        <a:lstStyle/>
        <a:p>
          <a:endParaRPr lang="pt-BR"/>
        </a:p>
      </dgm:t>
    </dgm:pt>
    <dgm:pt modelId="{D32DDF26-64C7-46AD-87DF-90D3DC6A697D}">
      <dgm:prSet phldrT="[Texto]"/>
      <dgm:spPr/>
      <dgm:t>
        <a:bodyPr/>
        <a:lstStyle/>
        <a:p>
          <a:r>
            <a:rPr lang="pt-BR" dirty="0"/>
            <a:t>Relações comunitárias</a:t>
          </a:r>
        </a:p>
      </dgm:t>
    </dgm:pt>
    <dgm:pt modelId="{AE00DBEB-9DEE-4FA0-8485-F24627B5F5E6}" type="parTrans" cxnId="{26F09604-6D26-4F17-AD1A-BC0745A5F4F9}">
      <dgm:prSet/>
      <dgm:spPr/>
      <dgm:t>
        <a:bodyPr/>
        <a:lstStyle/>
        <a:p>
          <a:endParaRPr lang="pt-BR"/>
        </a:p>
      </dgm:t>
    </dgm:pt>
    <dgm:pt modelId="{972C0E26-75CC-4179-B949-31881D38FE0D}" type="sibTrans" cxnId="{26F09604-6D26-4F17-AD1A-BC0745A5F4F9}">
      <dgm:prSet/>
      <dgm:spPr>
        <a:solidFill>
          <a:srgbClr val="C55748"/>
        </a:solidFill>
      </dgm:spPr>
      <dgm:t>
        <a:bodyPr/>
        <a:lstStyle/>
        <a:p>
          <a:endParaRPr lang="pt-BR"/>
        </a:p>
      </dgm:t>
    </dgm:pt>
    <dgm:pt modelId="{D733FC42-4071-45B9-B189-43A84E657AE3}" type="pres">
      <dgm:prSet presAssocID="{5A3544E4-07FE-4F62-9048-EFE42CB0245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AC597B8-7707-4AD2-BCA1-1F754B353784}" type="pres">
      <dgm:prSet presAssocID="{BE36CF07-61F0-4D14-BB23-ADA7F5E26BCD}" presName="centerShape" presStyleLbl="node0" presStyleIdx="0" presStyleCnt="1"/>
      <dgm:spPr/>
    </dgm:pt>
    <dgm:pt modelId="{34A20581-6019-41B6-960E-099FB86A11C2}" type="pres">
      <dgm:prSet presAssocID="{9A57603D-93A3-4738-8423-F2889B273DD1}" presName="node" presStyleLbl="node1" presStyleIdx="0" presStyleCnt="6">
        <dgm:presLayoutVars>
          <dgm:bulletEnabled val="1"/>
        </dgm:presLayoutVars>
      </dgm:prSet>
      <dgm:spPr/>
    </dgm:pt>
    <dgm:pt modelId="{4E0C1DE2-E5B8-4AAD-92B0-F394AFFAEB86}" type="pres">
      <dgm:prSet presAssocID="{9A57603D-93A3-4738-8423-F2889B273DD1}" presName="dummy" presStyleCnt="0"/>
      <dgm:spPr/>
    </dgm:pt>
    <dgm:pt modelId="{D10E417E-1F9A-427D-83AB-2FD370DD08E5}" type="pres">
      <dgm:prSet presAssocID="{C1D7C158-6A04-4C23-9D31-273D5330B4A1}" presName="sibTrans" presStyleLbl="sibTrans2D1" presStyleIdx="0" presStyleCnt="6"/>
      <dgm:spPr/>
    </dgm:pt>
    <dgm:pt modelId="{A7E4E1EB-A0B5-4E8A-9A36-3BD6C8DEDD51}" type="pres">
      <dgm:prSet presAssocID="{11245548-2AD0-4552-9B6E-3392E9042E3D}" presName="node" presStyleLbl="node1" presStyleIdx="1" presStyleCnt="6">
        <dgm:presLayoutVars>
          <dgm:bulletEnabled val="1"/>
        </dgm:presLayoutVars>
      </dgm:prSet>
      <dgm:spPr/>
    </dgm:pt>
    <dgm:pt modelId="{230EAF29-D471-45E0-B489-B3B5954EC008}" type="pres">
      <dgm:prSet presAssocID="{11245548-2AD0-4552-9B6E-3392E9042E3D}" presName="dummy" presStyleCnt="0"/>
      <dgm:spPr/>
    </dgm:pt>
    <dgm:pt modelId="{3CDF7DDF-9BAE-4540-91BA-8E7EAB5841FF}" type="pres">
      <dgm:prSet presAssocID="{E8269A4F-D0D0-4D3C-BD1A-CDBA9174FC16}" presName="sibTrans" presStyleLbl="sibTrans2D1" presStyleIdx="1" presStyleCnt="6"/>
      <dgm:spPr/>
    </dgm:pt>
    <dgm:pt modelId="{886E3490-B2C9-458C-AF67-206346360D86}" type="pres">
      <dgm:prSet presAssocID="{D32DDF26-64C7-46AD-87DF-90D3DC6A697D}" presName="node" presStyleLbl="node1" presStyleIdx="2" presStyleCnt="6">
        <dgm:presLayoutVars>
          <dgm:bulletEnabled val="1"/>
        </dgm:presLayoutVars>
      </dgm:prSet>
      <dgm:spPr/>
    </dgm:pt>
    <dgm:pt modelId="{52CEFCEE-C4C0-43DC-B9F5-B6D17B85975F}" type="pres">
      <dgm:prSet presAssocID="{D32DDF26-64C7-46AD-87DF-90D3DC6A697D}" presName="dummy" presStyleCnt="0"/>
      <dgm:spPr/>
    </dgm:pt>
    <dgm:pt modelId="{27C41DE3-0882-49F7-95AE-1FC1F129F452}" type="pres">
      <dgm:prSet presAssocID="{972C0E26-75CC-4179-B949-31881D38FE0D}" presName="sibTrans" presStyleLbl="sibTrans2D1" presStyleIdx="2" presStyleCnt="6"/>
      <dgm:spPr/>
    </dgm:pt>
    <dgm:pt modelId="{B006C7A9-0115-4A10-81AD-B1FBFCDFD040}" type="pres">
      <dgm:prSet presAssocID="{45AE4DF8-1723-46FF-937D-06DD12180232}" presName="node" presStyleLbl="node1" presStyleIdx="3" presStyleCnt="6">
        <dgm:presLayoutVars>
          <dgm:bulletEnabled val="1"/>
        </dgm:presLayoutVars>
      </dgm:prSet>
      <dgm:spPr/>
    </dgm:pt>
    <dgm:pt modelId="{926F9623-7060-4B4D-BFE6-831E9349F3A7}" type="pres">
      <dgm:prSet presAssocID="{45AE4DF8-1723-46FF-937D-06DD12180232}" presName="dummy" presStyleCnt="0"/>
      <dgm:spPr/>
    </dgm:pt>
    <dgm:pt modelId="{3A105476-F8F8-41D4-8428-82DE07C9E99D}" type="pres">
      <dgm:prSet presAssocID="{EF0B5AFD-19F7-4754-AF0A-05E4DA0D2A62}" presName="sibTrans" presStyleLbl="sibTrans2D1" presStyleIdx="3" presStyleCnt="6"/>
      <dgm:spPr/>
    </dgm:pt>
    <dgm:pt modelId="{21518C3E-5233-46CE-AD17-B8AD2A62F3B4}" type="pres">
      <dgm:prSet presAssocID="{F8C0E16B-E2FA-406D-AF22-64E7E56F75B7}" presName="node" presStyleLbl="node1" presStyleIdx="4" presStyleCnt="6">
        <dgm:presLayoutVars>
          <dgm:bulletEnabled val="1"/>
        </dgm:presLayoutVars>
      </dgm:prSet>
      <dgm:spPr/>
    </dgm:pt>
    <dgm:pt modelId="{52980F61-C726-46F1-AA35-D90914706E62}" type="pres">
      <dgm:prSet presAssocID="{F8C0E16B-E2FA-406D-AF22-64E7E56F75B7}" presName="dummy" presStyleCnt="0"/>
      <dgm:spPr/>
    </dgm:pt>
    <dgm:pt modelId="{6D441E30-27DE-4923-9B93-96AA68D8A88E}" type="pres">
      <dgm:prSet presAssocID="{33BA6F40-EC93-4C2A-8758-D0D6C84C23EA}" presName="sibTrans" presStyleLbl="sibTrans2D1" presStyleIdx="4" presStyleCnt="6"/>
      <dgm:spPr/>
    </dgm:pt>
    <dgm:pt modelId="{E19AE245-9EF3-4114-9474-05C1E32843BA}" type="pres">
      <dgm:prSet presAssocID="{9E48DA6C-CB82-48BA-9626-48166D107F97}" presName="node" presStyleLbl="node1" presStyleIdx="5" presStyleCnt="6">
        <dgm:presLayoutVars>
          <dgm:bulletEnabled val="1"/>
        </dgm:presLayoutVars>
      </dgm:prSet>
      <dgm:spPr/>
    </dgm:pt>
    <dgm:pt modelId="{CEAC69FD-A181-44EB-96FA-915A440C22B1}" type="pres">
      <dgm:prSet presAssocID="{9E48DA6C-CB82-48BA-9626-48166D107F97}" presName="dummy" presStyleCnt="0"/>
      <dgm:spPr/>
    </dgm:pt>
    <dgm:pt modelId="{E19FDC83-986A-4103-BD31-6CAF171877DB}" type="pres">
      <dgm:prSet presAssocID="{D3E7D1D8-7F74-4BC1-B099-55237BC4DD86}" presName="sibTrans" presStyleLbl="sibTrans2D1" presStyleIdx="5" presStyleCnt="6"/>
      <dgm:spPr/>
    </dgm:pt>
  </dgm:ptLst>
  <dgm:cxnLst>
    <dgm:cxn modelId="{26F09604-6D26-4F17-AD1A-BC0745A5F4F9}" srcId="{BE36CF07-61F0-4D14-BB23-ADA7F5E26BCD}" destId="{D32DDF26-64C7-46AD-87DF-90D3DC6A697D}" srcOrd="2" destOrd="0" parTransId="{AE00DBEB-9DEE-4FA0-8485-F24627B5F5E6}" sibTransId="{972C0E26-75CC-4179-B949-31881D38FE0D}"/>
    <dgm:cxn modelId="{F8FAEE22-DD4F-4225-AF7B-2EDBD84D04F0}" srcId="{5A3544E4-07FE-4F62-9048-EFE42CB02452}" destId="{BE36CF07-61F0-4D14-BB23-ADA7F5E26BCD}" srcOrd="0" destOrd="0" parTransId="{1BA2B18B-1672-4B8E-A595-9E495E48B55E}" sibTransId="{2F10AFEA-1F87-48EB-B0EA-0E14561708E9}"/>
    <dgm:cxn modelId="{9DB1BB24-8A9B-4099-81B2-DAD01C8530F1}" type="presOf" srcId="{9E48DA6C-CB82-48BA-9626-48166D107F97}" destId="{E19AE245-9EF3-4114-9474-05C1E32843BA}" srcOrd="0" destOrd="0" presId="urn:microsoft.com/office/officeart/2005/8/layout/radial6"/>
    <dgm:cxn modelId="{5A1F9938-7E8F-4924-89F7-508CF782CD80}" type="presOf" srcId="{45AE4DF8-1723-46FF-937D-06DD12180232}" destId="{B006C7A9-0115-4A10-81AD-B1FBFCDFD040}" srcOrd="0" destOrd="0" presId="urn:microsoft.com/office/officeart/2005/8/layout/radial6"/>
    <dgm:cxn modelId="{E736C33E-E18A-42F7-945E-C3530CAB6D0D}" srcId="{BE36CF07-61F0-4D14-BB23-ADA7F5E26BCD}" destId="{9A57603D-93A3-4738-8423-F2889B273DD1}" srcOrd="0" destOrd="0" parTransId="{10A35CEA-F214-4B0F-AAF3-990FF35EAB68}" sibTransId="{C1D7C158-6A04-4C23-9D31-273D5330B4A1}"/>
    <dgm:cxn modelId="{7FAD4E45-35E3-4E47-87D7-0B2D4739B406}" srcId="{BE36CF07-61F0-4D14-BB23-ADA7F5E26BCD}" destId="{45AE4DF8-1723-46FF-937D-06DD12180232}" srcOrd="3" destOrd="0" parTransId="{5B26633B-D28E-47CA-A6DE-B5C4CB4CC8B8}" sibTransId="{EF0B5AFD-19F7-4754-AF0A-05E4DA0D2A62}"/>
    <dgm:cxn modelId="{73135B76-22A2-4C6F-837B-CC4575B86EFF}" type="presOf" srcId="{D32DDF26-64C7-46AD-87DF-90D3DC6A697D}" destId="{886E3490-B2C9-458C-AF67-206346360D86}" srcOrd="0" destOrd="0" presId="urn:microsoft.com/office/officeart/2005/8/layout/radial6"/>
    <dgm:cxn modelId="{24CA7E56-80D2-4EE4-8CFE-DBCE3864AFD7}" type="presOf" srcId="{972C0E26-75CC-4179-B949-31881D38FE0D}" destId="{27C41DE3-0882-49F7-95AE-1FC1F129F452}" srcOrd="0" destOrd="0" presId="urn:microsoft.com/office/officeart/2005/8/layout/radial6"/>
    <dgm:cxn modelId="{7F7F7577-D376-497B-8D4E-FB7B62562667}" srcId="{BE36CF07-61F0-4D14-BB23-ADA7F5E26BCD}" destId="{11245548-2AD0-4552-9B6E-3392E9042E3D}" srcOrd="1" destOrd="0" parTransId="{11DB8A80-DA63-4A17-8FF9-C58489E87F84}" sibTransId="{E8269A4F-D0D0-4D3C-BD1A-CDBA9174FC16}"/>
    <dgm:cxn modelId="{0AAA3C8B-C715-4F67-A4DA-43683B1EC9A5}" type="presOf" srcId="{11245548-2AD0-4552-9B6E-3392E9042E3D}" destId="{A7E4E1EB-A0B5-4E8A-9A36-3BD6C8DEDD51}" srcOrd="0" destOrd="0" presId="urn:microsoft.com/office/officeart/2005/8/layout/radial6"/>
    <dgm:cxn modelId="{DDD0C08B-AADF-41EE-BFBF-2C4B6113D3DB}" type="presOf" srcId="{F8C0E16B-E2FA-406D-AF22-64E7E56F75B7}" destId="{21518C3E-5233-46CE-AD17-B8AD2A62F3B4}" srcOrd="0" destOrd="0" presId="urn:microsoft.com/office/officeart/2005/8/layout/radial6"/>
    <dgm:cxn modelId="{B831ED8D-FBC4-45F6-8DA1-B48DFB30C005}" type="presOf" srcId="{9A57603D-93A3-4738-8423-F2889B273DD1}" destId="{34A20581-6019-41B6-960E-099FB86A11C2}" srcOrd="0" destOrd="0" presId="urn:microsoft.com/office/officeart/2005/8/layout/radial6"/>
    <dgm:cxn modelId="{D5174C92-CE72-4E0F-A816-E3C934BEADD7}" type="presOf" srcId="{EF0B5AFD-19F7-4754-AF0A-05E4DA0D2A62}" destId="{3A105476-F8F8-41D4-8428-82DE07C9E99D}" srcOrd="0" destOrd="0" presId="urn:microsoft.com/office/officeart/2005/8/layout/radial6"/>
    <dgm:cxn modelId="{286D02A6-7DA8-45B2-9BED-5346DDB4092E}" srcId="{BE36CF07-61F0-4D14-BB23-ADA7F5E26BCD}" destId="{F8C0E16B-E2FA-406D-AF22-64E7E56F75B7}" srcOrd="4" destOrd="0" parTransId="{CBC2CF54-1373-43E9-BAB9-390840E04ACD}" sibTransId="{33BA6F40-EC93-4C2A-8758-D0D6C84C23EA}"/>
    <dgm:cxn modelId="{A0DDB6C0-A825-4D5D-A3B4-F32A8DDFB1AC}" type="presOf" srcId="{C1D7C158-6A04-4C23-9D31-273D5330B4A1}" destId="{D10E417E-1F9A-427D-83AB-2FD370DD08E5}" srcOrd="0" destOrd="0" presId="urn:microsoft.com/office/officeart/2005/8/layout/radial6"/>
    <dgm:cxn modelId="{A5855AC3-AFC8-4925-8ACE-434E0AED9208}" type="presOf" srcId="{E8269A4F-D0D0-4D3C-BD1A-CDBA9174FC16}" destId="{3CDF7DDF-9BAE-4540-91BA-8E7EAB5841FF}" srcOrd="0" destOrd="0" presId="urn:microsoft.com/office/officeart/2005/8/layout/radial6"/>
    <dgm:cxn modelId="{B53C25CE-35C3-474B-A9F4-A1E12208C99B}" type="presOf" srcId="{BE36CF07-61F0-4D14-BB23-ADA7F5E26BCD}" destId="{DAC597B8-7707-4AD2-BCA1-1F754B353784}" srcOrd="0" destOrd="0" presId="urn:microsoft.com/office/officeart/2005/8/layout/radial6"/>
    <dgm:cxn modelId="{7CD9CAD1-E5FD-4B1C-9073-F8780AE5B405}" srcId="{BE36CF07-61F0-4D14-BB23-ADA7F5E26BCD}" destId="{9E48DA6C-CB82-48BA-9626-48166D107F97}" srcOrd="5" destOrd="0" parTransId="{F36F3940-49AF-4AC0-ADD7-B61EEA968645}" sibTransId="{D3E7D1D8-7F74-4BC1-B099-55237BC4DD86}"/>
    <dgm:cxn modelId="{4252EED6-3C2E-4718-8CD7-2EB0C1315D8E}" type="presOf" srcId="{33BA6F40-EC93-4C2A-8758-D0D6C84C23EA}" destId="{6D441E30-27DE-4923-9B93-96AA68D8A88E}" srcOrd="0" destOrd="0" presId="urn:microsoft.com/office/officeart/2005/8/layout/radial6"/>
    <dgm:cxn modelId="{ADB3E8D7-94AC-4DAF-B2C7-44C47BF69A55}" type="presOf" srcId="{D3E7D1D8-7F74-4BC1-B099-55237BC4DD86}" destId="{E19FDC83-986A-4103-BD31-6CAF171877DB}" srcOrd="0" destOrd="0" presId="urn:microsoft.com/office/officeart/2005/8/layout/radial6"/>
    <dgm:cxn modelId="{3470ECE5-52F5-4C6D-A9F5-E683F72AD4C0}" type="presOf" srcId="{5A3544E4-07FE-4F62-9048-EFE42CB02452}" destId="{D733FC42-4071-45B9-B189-43A84E657AE3}" srcOrd="0" destOrd="0" presId="urn:microsoft.com/office/officeart/2005/8/layout/radial6"/>
    <dgm:cxn modelId="{5EAD71C7-E1D2-4F0A-AF03-552F05B22DD3}" type="presParOf" srcId="{D733FC42-4071-45B9-B189-43A84E657AE3}" destId="{DAC597B8-7707-4AD2-BCA1-1F754B353784}" srcOrd="0" destOrd="0" presId="urn:microsoft.com/office/officeart/2005/8/layout/radial6"/>
    <dgm:cxn modelId="{43F82188-CE3B-49E2-AB92-8329557E9F53}" type="presParOf" srcId="{D733FC42-4071-45B9-B189-43A84E657AE3}" destId="{34A20581-6019-41B6-960E-099FB86A11C2}" srcOrd="1" destOrd="0" presId="urn:microsoft.com/office/officeart/2005/8/layout/radial6"/>
    <dgm:cxn modelId="{71014B73-C46C-463A-9B4A-C9AEDACF3662}" type="presParOf" srcId="{D733FC42-4071-45B9-B189-43A84E657AE3}" destId="{4E0C1DE2-E5B8-4AAD-92B0-F394AFFAEB86}" srcOrd="2" destOrd="0" presId="urn:microsoft.com/office/officeart/2005/8/layout/radial6"/>
    <dgm:cxn modelId="{EA575452-486E-4DC0-84AA-49F58A14D9FC}" type="presParOf" srcId="{D733FC42-4071-45B9-B189-43A84E657AE3}" destId="{D10E417E-1F9A-427D-83AB-2FD370DD08E5}" srcOrd="3" destOrd="0" presId="urn:microsoft.com/office/officeart/2005/8/layout/radial6"/>
    <dgm:cxn modelId="{0EA36F4B-7890-4CD3-946E-6E2B89660D68}" type="presParOf" srcId="{D733FC42-4071-45B9-B189-43A84E657AE3}" destId="{A7E4E1EB-A0B5-4E8A-9A36-3BD6C8DEDD51}" srcOrd="4" destOrd="0" presId="urn:microsoft.com/office/officeart/2005/8/layout/radial6"/>
    <dgm:cxn modelId="{0E124B85-F005-417D-B740-2685DFFDFDB2}" type="presParOf" srcId="{D733FC42-4071-45B9-B189-43A84E657AE3}" destId="{230EAF29-D471-45E0-B489-B3B5954EC008}" srcOrd="5" destOrd="0" presId="urn:microsoft.com/office/officeart/2005/8/layout/radial6"/>
    <dgm:cxn modelId="{02E7EAF4-AE93-44D6-8A50-DD8001E2D40E}" type="presParOf" srcId="{D733FC42-4071-45B9-B189-43A84E657AE3}" destId="{3CDF7DDF-9BAE-4540-91BA-8E7EAB5841FF}" srcOrd="6" destOrd="0" presId="urn:microsoft.com/office/officeart/2005/8/layout/radial6"/>
    <dgm:cxn modelId="{C543CF52-9590-48BD-A8A8-564090BC59C6}" type="presParOf" srcId="{D733FC42-4071-45B9-B189-43A84E657AE3}" destId="{886E3490-B2C9-458C-AF67-206346360D86}" srcOrd="7" destOrd="0" presId="urn:microsoft.com/office/officeart/2005/8/layout/radial6"/>
    <dgm:cxn modelId="{6F2C9B0D-01DD-4D2A-AB8C-C79CAD740907}" type="presParOf" srcId="{D733FC42-4071-45B9-B189-43A84E657AE3}" destId="{52CEFCEE-C4C0-43DC-B9F5-B6D17B85975F}" srcOrd="8" destOrd="0" presId="urn:microsoft.com/office/officeart/2005/8/layout/radial6"/>
    <dgm:cxn modelId="{AA1B3A35-37A4-40BA-B091-A1E9975CF970}" type="presParOf" srcId="{D733FC42-4071-45B9-B189-43A84E657AE3}" destId="{27C41DE3-0882-49F7-95AE-1FC1F129F452}" srcOrd="9" destOrd="0" presId="urn:microsoft.com/office/officeart/2005/8/layout/radial6"/>
    <dgm:cxn modelId="{CCFFFD8C-8453-4CED-949D-4504F69A7811}" type="presParOf" srcId="{D733FC42-4071-45B9-B189-43A84E657AE3}" destId="{B006C7A9-0115-4A10-81AD-B1FBFCDFD040}" srcOrd="10" destOrd="0" presId="urn:microsoft.com/office/officeart/2005/8/layout/radial6"/>
    <dgm:cxn modelId="{F75F14C2-201B-4CE1-B910-49A64ACDC45D}" type="presParOf" srcId="{D733FC42-4071-45B9-B189-43A84E657AE3}" destId="{926F9623-7060-4B4D-BFE6-831E9349F3A7}" srcOrd="11" destOrd="0" presId="urn:microsoft.com/office/officeart/2005/8/layout/radial6"/>
    <dgm:cxn modelId="{DE83DB8D-8C43-4BC6-978C-6A1935C9A9FD}" type="presParOf" srcId="{D733FC42-4071-45B9-B189-43A84E657AE3}" destId="{3A105476-F8F8-41D4-8428-82DE07C9E99D}" srcOrd="12" destOrd="0" presId="urn:microsoft.com/office/officeart/2005/8/layout/radial6"/>
    <dgm:cxn modelId="{1E8591C7-DFFA-43A3-AA4E-1FE08D6AB053}" type="presParOf" srcId="{D733FC42-4071-45B9-B189-43A84E657AE3}" destId="{21518C3E-5233-46CE-AD17-B8AD2A62F3B4}" srcOrd="13" destOrd="0" presId="urn:microsoft.com/office/officeart/2005/8/layout/radial6"/>
    <dgm:cxn modelId="{5B464781-8F7D-4093-B0CB-D3AFF915F845}" type="presParOf" srcId="{D733FC42-4071-45B9-B189-43A84E657AE3}" destId="{52980F61-C726-46F1-AA35-D90914706E62}" srcOrd="14" destOrd="0" presId="urn:microsoft.com/office/officeart/2005/8/layout/radial6"/>
    <dgm:cxn modelId="{90602F7E-6AB5-4F7A-A33A-AFF1852355A4}" type="presParOf" srcId="{D733FC42-4071-45B9-B189-43A84E657AE3}" destId="{6D441E30-27DE-4923-9B93-96AA68D8A88E}" srcOrd="15" destOrd="0" presId="urn:microsoft.com/office/officeart/2005/8/layout/radial6"/>
    <dgm:cxn modelId="{E2BBF054-97EB-4390-BA2E-F1491831A247}" type="presParOf" srcId="{D733FC42-4071-45B9-B189-43A84E657AE3}" destId="{E19AE245-9EF3-4114-9474-05C1E32843BA}" srcOrd="16" destOrd="0" presId="urn:microsoft.com/office/officeart/2005/8/layout/radial6"/>
    <dgm:cxn modelId="{DCDFF3B0-5DD5-4ECF-B1E9-2C059882ECCF}" type="presParOf" srcId="{D733FC42-4071-45B9-B189-43A84E657AE3}" destId="{CEAC69FD-A181-44EB-96FA-915A440C22B1}" srcOrd="17" destOrd="0" presId="urn:microsoft.com/office/officeart/2005/8/layout/radial6"/>
    <dgm:cxn modelId="{2928E0EE-C8EB-428A-8818-2B402E1657D4}" type="presParOf" srcId="{D733FC42-4071-45B9-B189-43A84E657AE3}" destId="{E19FDC83-986A-4103-BD31-6CAF171877D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9A0AB-105F-4D0D-8702-E252BF1BB30F}">
      <dsp:nvSpPr>
        <dsp:cNvPr id="0" name=""/>
        <dsp:cNvSpPr/>
      </dsp:nvSpPr>
      <dsp:spPr>
        <a:xfrm>
          <a:off x="9370" y="4467"/>
          <a:ext cx="7923387" cy="410906"/>
        </a:xfrm>
        <a:prstGeom prst="roundRect">
          <a:avLst>
            <a:gd name="adj" fmla="val 10000"/>
          </a:avLst>
        </a:prstGeom>
        <a:solidFill>
          <a:srgbClr val="862723"/>
        </a:solidFill>
        <a:ln w="12700" cap="flat" cmpd="sng" algn="ctr">
          <a:solidFill>
            <a:srgbClr val="8627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Territorialização</a:t>
          </a:r>
        </a:p>
      </dsp:txBody>
      <dsp:txXfrm>
        <a:off x="21405" y="16502"/>
        <a:ext cx="7899317" cy="386836"/>
      </dsp:txXfrm>
    </dsp:sp>
    <dsp:sp modelId="{20442AD1-3F61-442A-8F87-481DD43DE74E}">
      <dsp:nvSpPr>
        <dsp:cNvPr id="0" name=""/>
        <dsp:cNvSpPr/>
      </dsp:nvSpPr>
      <dsp:spPr>
        <a:xfrm rot="5400000">
          <a:off x="3878246" y="386365"/>
          <a:ext cx="185636" cy="30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 rot="-5400000">
        <a:off x="3879405" y="446313"/>
        <a:ext cx="183320" cy="129945"/>
      </dsp:txXfrm>
    </dsp:sp>
    <dsp:sp modelId="{F4B656FE-2D40-404F-9855-407C5ACF1433}">
      <dsp:nvSpPr>
        <dsp:cNvPr id="0" name=""/>
        <dsp:cNvSpPr/>
      </dsp:nvSpPr>
      <dsp:spPr>
        <a:xfrm>
          <a:off x="0" y="662889"/>
          <a:ext cx="7942129" cy="389315"/>
        </a:xfrm>
        <a:prstGeom prst="roundRect">
          <a:avLst>
            <a:gd name="adj" fmla="val 10000"/>
          </a:avLst>
        </a:prstGeom>
        <a:solidFill>
          <a:srgbClr val="862723"/>
        </a:solidFill>
        <a:ln w="12700" cap="flat" cmpd="sng" algn="ctr">
          <a:solidFill>
            <a:srgbClr val="8627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Cadastramento das famílias</a:t>
          </a:r>
        </a:p>
      </dsp:txBody>
      <dsp:txXfrm>
        <a:off x="11403" y="674292"/>
        <a:ext cx="7919323" cy="366509"/>
      </dsp:txXfrm>
    </dsp:sp>
    <dsp:sp modelId="{06EF3D55-568E-45E3-9B17-31481CCC242B}">
      <dsp:nvSpPr>
        <dsp:cNvPr id="0" name=""/>
        <dsp:cNvSpPr/>
      </dsp:nvSpPr>
      <dsp:spPr>
        <a:xfrm rot="5400000">
          <a:off x="3848679" y="1062618"/>
          <a:ext cx="244769" cy="30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 rot="-5400000">
        <a:off x="3879404" y="1093000"/>
        <a:ext cx="183320" cy="171338"/>
      </dsp:txXfrm>
    </dsp:sp>
    <dsp:sp modelId="{37D51A3C-2637-4144-891A-C73C0944A3AE}">
      <dsp:nvSpPr>
        <dsp:cNvPr id="0" name=""/>
        <dsp:cNvSpPr/>
      </dsp:nvSpPr>
      <dsp:spPr>
        <a:xfrm>
          <a:off x="0" y="1378564"/>
          <a:ext cx="7942129" cy="352285"/>
        </a:xfrm>
        <a:prstGeom prst="roundRect">
          <a:avLst>
            <a:gd name="adj" fmla="val 10000"/>
          </a:avLst>
        </a:prstGeom>
        <a:solidFill>
          <a:srgbClr val="862723"/>
        </a:solidFill>
        <a:ln w="12700" cap="flat" cmpd="sng" algn="ctr">
          <a:solidFill>
            <a:srgbClr val="8627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Classificação de risco familiar</a:t>
          </a:r>
        </a:p>
      </dsp:txBody>
      <dsp:txXfrm>
        <a:off x="10318" y="1388882"/>
        <a:ext cx="7921493" cy="331649"/>
      </dsp:txXfrm>
    </dsp:sp>
    <dsp:sp modelId="{10B7FF8C-4930-4DBF-AF05-F02699452F1C}">
      <dsp:nvSpPr>
        <dsp:cNvPr id="0" name=""/>
        <dsp:cNvSpPr/>
      </dsp:nvSpPr>
      <dsp:spPr>
        <a:xfrm rot="5449133">
          <a:off x="3862831" y="1716387"/>
          <a:ext cx="207477" cy="30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 rot="-5400000">
        <a:off x="3875354" y="1765418"/>
        <a:ext cx="183320" cy="145234"/>
      </dsp:txXfrm>
    </dsp:sp>
    <dsp:sp modelId="{C0927816-55B5-4B6C-8584-F126F519FFEE}">
      <dsp:nvSpPr>
        <dsp:cNvPr id="0" name=""/>
        <dsp:cNvSpPr/>
      </dsp:nvSpPr>
      <dsp:spPr>
        <a:xfrm>
          <a:off x="0" y="2007458"/>
          <a:ext cx="7923387" cy="405692"/>
        </a:xfrm>
        <a:prstGeom prst="roundRect">
          <a:avLst>
            <a:gd name="adj" fmla="val 10000"/>
          </a:avLst>
        </a:prstGeom>
        <a:solidFill>
          <a:srgbClr val="862723"/>
        </a:solidFill>
        <a:ln w="12700" cap="flat" cmpd="sng" algn="ctr">
          <a:solidFill>
            <a:srgbClr val="8627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Identificação de subpopulações com fatores de risco</a:t>
          </a:r>
        </a:p>
      </dsp:txBody>
      <dsp:txXfrm>
        <a:off x="11882" y="2019340"/>
        <a:ext cx="7899623" cy="381928"/>
      </dsp:txXfrm>
    </dsp:sp>
    <dsp:sp modelId="{500CA2CD-6DF3-4204-AB7D-885ECA414898}">
      <dsp:nvSpPr>
        <dsp:cNvPr id="0" name=""/>
        <dsp:cNvSpPr/>
      </dsp:nvSpPr>
      <dsp:spPr>
        <a:xfrm rot="5347626">
          <a:off x="3883268" y="2371313"/>
          <a:ext cx="166412" cy="30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 rot="-5400000">
        <a:off x="3874434" y="2440876"/>
        <a:ext cx="183320" cy="116488"/>
      </dsp:txXfrm>
    </dsp:sp>
    <dsp:sp modelId="{47EC9706-1F3F-43A9-95DE-CBE2E7F0B92A}">
      <dsp:nvSpPr>
        <dsp:cNvPr id="0" name=""/>
        <dsp:cNvSpPr/>
      </dsp:nvSpPr>
      <dsp:spPr>
        <a:xfrm>
          <a:off x="9370" y="2635007"/>
          <a:ext cx="7923387" cy="380638"/>
        </a:xfrm>
        <a:prstGeom prst="roundRect">
          <a:avLst>
            <a:gd name="adj" fmla="val 10000"/>
          </a:avLst>
        </a:prstGeom>
        <a:solidFill>
          <a:srgbClr val="862723"/>
        </a:solidFill>
        <a:ln w="12700" cap="flat" cmpd="sng" algn="ctr">
          <a:solidFill>
            <a:srgbClr val="8627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Identificação das subpopulações com condições de saúde</a:t>
          </a:r>
        </a:p>
      </dsp:txBody>
      <dsp:txXfrm>
        <a:off x="20519" y="2646156"/>
        <a:ext cx="7901089" cy="358340"/>
      </dsp:txXfrm>
    </dsp:sp>
    <dsp:sp modelId="{3F25090E-355F-4695-B00D-D6B8390BF340}">
      <dsp:nvSpPr>
        <dsp:cNvPr id="0" name=""/>
        <dsp:cNvSpPr/>
      </dsp:nvSpPr>
      <dsp:spPr>
        <a:xfrm rot="5365762">
          <a:off x="3842478" y="3039187"/>
          <a:ext cx="264474" cy="30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 rot="-5400000">
        <a:off x="3882660" y="3059718"/>
        <a:ext cx="183320" cy="185132"/>
      </dsp:txXfrm>
    </dsp:sp>
    <dsp:sp modelId="{9BEA236B-47B2-47E6-B19C-EB2C8708642E}">
      <dsp:nvSpPr>
        <dsp:cNvPr id="0" name=""/>
        <dsp:cNvSpPr/>
      </dsp:nvSpPr>
      <dsp:spPr>
        <a:xfrm>
          <a:off x="18741" y="3368261"/>
          <a:ext cx="7923387" cy="795809"/>
        </a:xfrm>
        <a:prstGeom prst="roundRect">
          <a:avLst>
            <a:gd name="adj" fmla="val 10000"/>
          </a:avLst>
        </a:prstGeom>
        <a:solidFill>
          <a:srgbClr val="862723"/>
        </a:solidFill>
        <a:ln w="12700" cap="flat" cmpd="sng" algn="ctr">
          <a:solidFill>
            <a:srgbClr val="8627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700" kern="1200" dirty="0"/>
            <a:t>Estratificação de risco / Escalonamento do cuidado: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700" kern="1200" dirty="0"/>
            <a:t>Subpopulações com condições simples, complexas ou muito complexas</a:t>
          </a:r>
        </a:p>
      </dsp:txBody>
      <dsp:txXfrm>
        <a:off x="42049" y="3391569"/>
        <a:ext cx="7876771" cy="749193"/>
      </dsp:txXfrm>
    </dsp:sp>
    <dsp:sp modelId="{D097BADA-7A70-C843-8E81-6E7DC760C537}">
      <dsp:nvSpPr>
        <dsp:cNvPr id="0" name=""/>
        <dsp:cNvSpPr/>
      </dsp:nvSpPr>
      <dsp:spPr>
        <a:xfrm rot="5436385">
          <a:off x="3884360" y="4132078"/>
          <a:ext cx="181170" cy="30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 rot="-5400000">
        <a:off x="3883573" y="4194260"/>
        <a:ext cx="183320" cy="126819"/>
      </dsp:txXfrm>
    </dsp:sp>
    <dsp:sp modelId="{D6ACEC4B-9DD9-D748-9CC7-1610787E73D3}">
      <dsp:nvSpPr>
        <dsp:cNvPr id="0" name=""/>
        <dsp:cNvSpPr/>
      </dsp:nvSpPr>
      <dsp:spPr>
        <a:xfrm>
          <a:off x="0" y="4405618"/>
          <a:ext cx="7942129" cy="491771"/>
        </a:xfrm>
        <a:prstGeom prst="roundRect">
          <a:avLst>
            <a:gd name="adj" fmla="val 10000"/>
          </a:avLst>
        </a:prstGeom>
        <a:solidFill>
          <a:srgbClr val="862723"/>
        </a:solidFill>
        <a:ln w="12700" cap="flat" cmpd="sng" algn="ctr">
          <a:solidFill>
            <a:srgbClr val="8627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Programação</a:t>
          </a:r>
        </a:p>
      </dsp:txBody>
      <dsp:txXfrm>
        <a:off x="14403" y="4420021"/>
        <a:ext cx="7913323" cy="462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FDC83-986A-4103-BD31-6CAF171877DB}">
      <dsp:nvSpPr>
        <dsp:cNvPr id="0" name=""/>
        <dsp:cNvSpPr/>
      </dsp:nvSpPr>
      <dsp:spPr>
        <a:xfrm>
          <a:off x="2615351" y="595080"/>
          <a:ext cx="4064121" cy="4064121"/>
        </a:xfrm>
        <a:prstGeom prst="blockArc">
          <a:avLst>
            <a:gd name="adj1" fmla="val 12600000"/>
            <a:gd name="adj2" fmla="val 16200000"/>
            <a:gd name="adj3" fmla="val 4531"/>
          </a:avLst>
        </a:prstGeom>
        <a:solidFill>
          <a:srgbClr val="C557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41E30-27DE-4923-9B93-96AA68D8A88E}">
      <dsp:nvSpPr>
        <dsp:cNvPr id="0" name=""/>
        <dsp:cNvSpPr/>
      </dsp:nvSpPr>
      <dsp:spPr>
        <a:xfrm>
          <a:off x="2615351" y="595080"/>
          <a:ext cx="4064121" cy="4064121"/>
        </a:xfrm>
        <a:prstGeom prst="blockArc">
          <a:avLst>
            <a:gd name="adj1" fmla="val 9000000"/>
            <a:gd name="adj2" fmla="val 12600000"/>
            <a:gd name="adj3" fmla="val 4531"/>
          </a:avLst>
        </a:prstGeom>
        <a:solidFill>
          <a:srgbClr val="C557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05476-F8F8-41D4-8428-82DE07C9E99D}">
      <dsp:nvSpPr>
        <dsp:cNvPr id="0" name=""/>
        <dsp:cNvSpPr/>
      </dsp:nvSpPr>
      <dsp:spPr>
        <a:xfrm>
          <a:off x="2615351" y="595080"/>
          <a:ext cx="4064121" cy="4064121"/>
        </a:xfrm>
        <a:prstGeom prst="blockArc">
          <a:avLst>
            <a:gd name="adj1" fmla="val 5400000"/>
            <a:gd name="adj2" fmla="val 9000000"/>
            <a:gd name="adj3" fmla="val 4531"/>
          </a:avLst>
        </a:prstGeom>
        <a:solidFill>
          <a:srgbClr val="C557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41DE3-0882-49F7-95AE-1FC1F129F452}">
      <dsp:nvSpPr>
        <dsp:cNvPr id="0" name=""/>
        <dsp:cNvSpPr/>
      </dsp:nvSpPr>
      <dsp:spPr>
        <a:xfrm>
          <a:off x="2615351" y="595080"/>
          <a:ext cx="4064121" cy="4064121"/>
        </a:xfrm>
        <a:prstGeom prst="blockArc">
          <a:avLst>
            <a:gd name="adj1" fmla="val 1800000"/>
            <a:gd name="adj2" fmla="val 5400000"/>
            <a:gd name="adj3" fmla="val 4531"/>
          </a:avLst>
        </a:prstGeom>
        <a:solidFill>
          <a:srgbClr val="C557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F7DDF-9BAE-4540-91BA-8E7EAB5841FF}">
      <dsp:nvSpPr>
        <dsp:cNvPr id="0" name=""/>
        <dsp:cNvSpPr/>
      </dsp:nvSpPr>
      <dsp:spPr>
        <a:xfrm>
          <a:off x="2615351" y="595080"/>
          <a:ext cx="4064121" cy="4064121"/>
        </a:xfrm>
        <a:prstGeom prst="blockArc">
          <a:avLst>
            <a:gd name="adj1" fmla="val 19800000"/>
            <a:gd name="adj2" fmla="val 1800000"/>
            <a:gd name="adj3" fmla="val 4531"/>
          </a:avLst>
        </a:prstGeom>
        <a:solidFill>
          <a:srgbClr val="C557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E417E-1F9A-427D-83AB-2FD370DD08E5}">
      <dsp:nvSpPr>
        <dsp:cNvPr id="0" name=""/>
        <dsp:cNvSpPr/>
      </dsp:nvSpPr>
      <dsp:spPr>
        <a:xfrm>
          <a:off x="2615351" y="595080"/>
          <a:ext cx="4064121" cy="4064121"/>
        </a:xfrm>
        <a:prstGeom prst="blockArc">
          <a:avLst>
            <a:gd name="adj1" fmla="val 16200000"/>
            <a:gd name="adj2" fmla="val 19800000"/>
            <a:gd name="adj3" fmla="val 4531"/>
          </a:avLst>
        </a:prstGeom>
        <a:solidFill>
          <a:srgbClr val="C557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597B8-7707-4AD2-BCA1-1F754B353784}">
      <dsp:nvSpPr>
        <dsp:cNvPr id="0" name=""/>
        <dsp:cNvSpPr/>
      </dsp:nvSpPr>
      <dsp:spPr>
        <a:xfrm>
          <a:off x="3734041" y="1713770"/>
          <a:ext cx="1826741" cy="1826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Plano de cuidados</a:t>
          </a:r>
        </a:p>
      </dsp:txBody>
      <dsp:txXfrm>
        <a:off x="4001561" y="1981290"/>
        <a:ext cx="1291701" cy="1291701"/>
      </dsp:txXfrm>
    </dsp:sp>
    <dsp:sp modelId="{34A20581-6019-41B6-960E-099FB86A11C2}">
      <dsp:nvSpPr>
        <dsp:cNvPr id="0" name=""/>
        <dsp:cNvSpPr/>
      </dsp:nvSpPr>
      <dsp:spPr>
        <a:xfrm>
          <a:off x="4008052" y="1754"/>
          <a:ext cx="1278719" cy="1278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Identificação</a:t>
          </a:r>
        </a:p>
      </dsp:txBody>
      <dsp:txXfrm>
        <a:off x="4195316" y="189018"/>
        <a:ext cx="904191" cy="904191"/>
      </dsp:txXfrm>
    </dsp:sp>
    <dsp:sp modelId="{A7E4E1EB-A0B5-4E8A-9A36-3BD6C8DEDD51}">
      <dsp:nvSpPr>
        <dsp:cNvPr id="0" name=""/>
        <dsp:cNvSpPr/>
      </dsp:nvSpPr>
      <dsp:spPr>
        <a:xfrm>
          <a:off x="5728002" y="994768"/>
          <a:ext cx="1278719" cy="1278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Histórico pessoal e familiar</a:t>
          </a:r>
        </a:p>
      </dsp:txBody>
      <dsp:txXfrm>
        <a:off x="5915266" y="1182032"/>
        <a:ext cx="904191" cy="904191"/>
      </dsp:txXfrm>
    </dsp:sp>
    <dsp:sp modelId="{886E3490-B2C9-458C-AF67-206346360D86}">
      <dsp:nvSpPr>
        <dsp:cNvPr id="0" name=""/>
        <dsp:cNvSpPr/>
      </dsp:nvSpPr>
      <dsp:spPr>
        <a:xfrm>
          <a:off x="5728002" y="2980794"/>
          <a:ext cx="1278719" cy="1278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Relações comunitárias</a:t>
          </a:r>
        </a:p>
      </dsp:txBody>
      <dsp:txXfrm>
        <a:off x="5915266" y="3168058"/>
        <a:ext cx="904191" cy="904191"/>
      </dsp:txXfrm>
    </dsp:sp>
    <dsp:sp modelId="{B006C7A9-0115-4A10-81AD-B1FBFCDFD040}">
      <dsp:nvSpPr>
        <dsp:cNvPr id="0" name=""/>
        <dsp:cNvSpPr/>
      </dsp:nvSpPr>
      <dsp:spPr>
        <a:xfrm>
          <a:off x="4008052" y="3973808"/>
          <a:ext cx="1278719" cy="1278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Dados clínicos</a:t>
          </a:r>
        </a:p>
      </dsp:txBody>
      <dsp:txXfrm>
        <a:off x="4195316" y="4161072"/>
        <a:ext cx="904191" cy="904191"/>
      </dsp:txXfrm>
    </dsp:sp>
    <dsp:sp modelId="{21518C3E-5233-46CE-AD17-B8AD2A62F3B4}">
      <dsp:nvSpPr>
        <dsp:cNvPr id="0" name=""/>
        <dsp:cNvSpPr/>
      </dsp:nvSpPr>
      <dsp:spPr>
        <a:xfrm>
          <a:off x="2288102" y="2980794"/>
          <a:ext cx="1278719" cy="1278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Diagnóstico Ampliado </a:t>
          </a:r>
        </a:p>
      </dsp:txBody>
      <dsp:txXfrm>
        <a:off x="2475366" y="3168058"/>
        <a:ext cx="904191" cy="904191"/>
      </dsp:txXfrm>
    </dsp:sp>
    <dsp:sp modelId="{E19AE245-9EF3-4114-9474-05C1E32843BA}">
      <dsp:nvSpPr>
        <dsp:cNvPr id="0" name=""/>
        <dsp:cNvSpPr/>
      </dsp:nvSpPr>
      <dsp:spPr>
        <a:xfrm>
          <a:off x="2288102" y="994768"/>
          <a:ext cx="1278719" cy="1278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Gestor do caso</a:t>
          </a:r>
        </a:p>
      </dsp:txBody>
      <dsp:txXfrm>
        <a:off x="2475366" y="1182032"/>
        <a:ext cx="904191" cy="904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FDC83-986A-4103-BD31-6CAF171877DB}">
      <dsp:nvSpPr>
        <dsp:cNvPr id="0" name=""/>
        <dsp:cNvSpPr/>
      </dsp:nvSpPr>
      <dsp:spPr>
        <a:xfrm>
          <a:off x="1432821" y="310538"/>
          <a:ext cx="2129156" cy="2129156"/>
        </a:xfrm>
        <a:prstGeom prst="blockArc">
          <a:avLst>
            <a:gd name="adj1" fmla="val 12600000"/>
            <a:gd name="adj2" fmla="val 16200000"/>
            <a:gd name="adj3" fmla="val 4509"/>
          </a:avLst>
        </a:prstGeom>
        <a:solidFill>
          <a:srgbClr val="C557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41E30-27DE-4923-9B93-96AA68D8A88E}">
      <dsp:nvSpPr>
        <dsp:cNvPr id="0" name=""/>
        <dsp:cNvSpPr/>
      </dsp:nvSpPr>
      <dsp:spPr>
        <a:xfrm>
          <a:off x="1432821" y="310538"/>
          <a:ext cx="2129156" cy="2129156"/>
        </a:xfrm>
        <a:prstGeom prst="blockArc">
          <a:avLst>
            <a:gd name="adj1" fmla="val 9000000"/>
            <a:gd name="adj2" fmla="val 12600000"/>
            <a:gd name="adj3" fmla="val 4509"/>
          </a:avLst>
        </a:prstGeom>
        <a:solidFill>
          <a:srgbClr val="C557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05476-F8F8-41D4-8428-82DE07C9E99D}">
      <dsp:nvSpPr>
        <dsp:cNvPr id="0" name=""/>
        <dsp:cNvSpPr/>
      </dsp:nvSpPr>
      <dsp:spPr>
        <a:xfrm>
          <a:off x="1432821" y="310538"/>
          <a:ext cx="2129156" cy="2129156"/>
        </a:xfrm>
        <a:prstGeom prst="blockArc">
          <a:avLst>
            <a:gd name="adj1" fmla="val 5400000"/>
            <a:gd name="adj2" fmla="val 9000000"/>
            <a:gd name="adj3" fmla="val 4509"/>
          </a:avLst>
        </a:prstGeom>
        <a:solidFill>
          <a:srgbClr val="C557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41DE3-0882-49F7-95AE-1FC1F129F452}">
      <dsp:nvSpPr>
        <dsp:cNvPr id="0" name=""/>
        <dsp:cNvSpPr/>
      </dsp:nvSpPr>
      <dsp:spPr>
        <a:xfrm>
          <a:off x="1432821" y="310538"/>
          <a:ext cx="2129156" cy="2129156"/>
        </a:xfrm>
        <a:prstGeom prst="blockArc">
          <a:avLst>
            <a:gd name="adj1" fmla="val 1800000"/>
            <a:gd name="adj2" fmla="val 5400000"/>
            <a:gd name="adj3" fmla="val 4509"/>
          </a:avLst>
        </a:prstGeom>
        <a:solidFill>
          <a:srgbClr val="C557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F7DDF-9BAE-4540-91BA-8E7EAB5841FF}">
      <dsp:nvSpPr>
        <dsp:cNvPr id="0" name=""/>
        <dsp:cNvSpPr/>
      </dsp:nvSpPr>
      <dsp:spPr>
        <a:xfrm>
          <a:off x="1432821" y="310538"/>
          <a:ext cx="2129156" cy="2129156"/>
        </a:xfrm>
        <a:prstGeom prst="blockArc">
          <a:avLst>
            <a:gd name="adj1" fmla="val 19800000"/>
            <a:gd name="adj2" fmla="val 1800000"/>
            <a:gd name="adj3" fmla="val 4509"/>
          </a:avLst>
        </a:prstGeom>
        <a:solidFill>
          <a:srgbClr val="C557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E417E-1F9A-427D-83AB-2FD370DD08E5}">
      <dsp:nvSpPr>
        <dsp:cNvPr id="0" name=""/>
        <dsp:cNvSpPr/>
      </dsp:nvSpPr>
      <dsp:spPr>
        <a:xfrm>
          <a:off x="1432821" y="310538"/>
          <a:ext cx="2129156" cy="2129156"/>
        </a:xfrm>
        <a:prstGeom prst="blockArc">
          <a:avLst>
            <a:gd name="adj1" fmla="val 16200000"/>
            <a:gd name="adj2" fmla="val 19800000"/>
            <a:gd name="adj3" fmla="val 4509"/>
          </a:avLst>
        </a:prstGeom>
        <a:solidFill>
          <a:srgbClr val="C5574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597B8-7707-4AD2-BCA1-1F754B353784}">
      <dsp:nvSpPr>
        <dsp:cNvPr id="0" name=""/>
        <dsp:cNvSpPr/>
      </dsp:nvSpPr>
      <dsp:spPr>
        <a:xfrm>
          <a:off x="2021210" y="898927"/>
          <a:ext cx="952377" cy="952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Plano de cuidados</a:t>
          </a:r>
        </a:p>
      </dsp:txBody>
      <dsp:txXfrm>
        <a:off x="2160682" y="1038399"/>
        <a:ext cx="673433" cy="673433"/>
      </dsp:txXfrm>
    </dsp:sp>
    <dsp:sp modelId="{34A20581-6019-41B6-960E-099FB86A11C2}">
      <dsp:nvSpPr>
        <dsp:cNvPr id="0" name=""/>
        <dsp:cNvSpPr/>
      </dsp:nvSpPr>
      <dsp:spPr>
        <a:xfrm>
          <a:off x="2164067" y="1205"/>
          <a:ext cx="666664" cy="666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" kern="1200" dirty="0"/>
            <a:t>Identificação</a:t>
          </a:r>
        </a:p>
      </dsp:txBody>
      <dsp:txXfrm>
        <a:off x="2261698" y="98836"/>
        <a:ext cx="471402" cy="471402"/>
      </dsp:txXfrm>
    </dsp:sp>
    <dsp:sp modelId="{A7E4E1EB-A0B5-4E8A-9A36-3BD6C8DEDD51}">
      <dsp:nvSpPr>
        <dsp:cNvPr id="0" name=""/>
        <dsp:cNvSpPr/>
      </dsp:nvSpPr>
      <dsp:spPr>
        <a:xfrm>
          <a:off x="3065234" y="521495"/>
          <a:ext cx="666664" cy="666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" kern="1200" dirty="0"/>
            <a:t>Histórico pessoal e familiar</a:t>
          </a:r>
        </a:p>
      </dsp:txBody>
      <dsp:txXfrm>
        <a:off x="3162865" y="619126"/>
        <a:ext cx="471402" cy="471402"/>
      </dsp:txXfrm>
    </dsp:sp>
    <dsp:sp modelId="{886E3490-B2C9-458C-AF67-206346360D86}">
      <dsp:nvSpPr>
        <dsp:cNvPr id="0" name=""/>
        <dsp:cNvSpPr/>
      </dsp:nvSpPr>
      <dsp:spPr>
        <a:xfrm>
          <a:off x="3065234" y="1562073"/>
          <a:ext cx="666664" cy="666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" kern="1200" dirty="0"/>
            <a:t>Relações comunitárias</a:t>
          </a:r>
        </a:p>
      </dsp:txBody>
      <dsp:txXfrm>
        <a:off x="3162865" y="1659704"/>
        <a:ext cx="471402" cy="471402"/>
      </dsp:txXfrm>
    </dsp:sp>
    <dsp:sp modelId="{B006C7A9-0115-4A10-81AD-B1FBFCDFD040}">
      <dsp:nvSpPr>
        <dsp:cNvPr id="0" name=""/>
        <dsp:cNvSpPr/>
      </dsp:nvSpPr>
      <dsp:spPr>
        <a:xfrm>
          <a:off x="2164067" y="2082362"/>
          <a:ext cx="666664" cy="666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" kern="1200" dirty="0"/>
            <a:t>Dados clínicos</a:t>
          </a:r>
        </a:p>
      </dsp:txBody>
      <dsp:txXfrm>
        <a:off x="2261698" y="2179993"/>
        <a:ext cx="471402" cy="471402"/>
      </dsp:txXfrm>
    </dsp:sp>
    <dsp:sp modelId="{21518C3E-5233-46CE-AD17-B8AD2A62F3B4}">
      <dsp:nvSpPr>
        <dsp:cNvPr id="0" name=""/>
        <dsp:cNvSpPr/>
      </dsp:nvSpPr>
      <dsp:spPr>
        <a:xfrm>
          <a:off x="1262899" y="1562073"/>
          <a:ext cx="666664" cy="666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" kern="1200" dirty="0"/>
            <a:t>Análise </a:t>
          </a:r>
        </a:p>
      </dsp:txBody>
      <dsp:txXfrm>
        <a:off x="1360530" y="1659704"/>
        <a:ext cx="471402" cy="471402"/>
      </dsp:txXfrm>
    </dsp:sp>
    <dsp:sp modelId="{E19AE245-9EF3-4114-9474-05C1E32843BA}">
      <dsp:nvSpPr>
        <dsp:cNvPr id="0" name=""/>
        <dsp:cNvSpPr/>
      </dsp:nvSpPr>
      <dsp:spPr>
        <a:xfrm>
          <a:off x="1262899" y="521495"/>
          <a:ext cx="666664" cy="666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" kern="1200" dirty="0"/>
            <a:t>Gestor do caso</a:t>
          </a:r>
        </a:p>
      </dsp:txBody>
      <dsp:txXfrm>
        <a:off x="1360530" y="619126"/>
        <a:ext cx="471402" cy="47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44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14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89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405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46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8627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79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8627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6272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86272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86272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4D9C1A1-BC96-404F-94E2-DB119DACBF44}"/>
              </a:ext>
            </a:extLst>
          </p:cNvPr>
          <p:cNvSpPr txBox="1"/>
          <p:nvPr/>
        </p:nvSpPr>
        <p:spPr>
          <a:xfrm>
            <a:off x="4542021" y="1925600"/>
            <a:ext cx="57412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86272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PARA REFLETIR...</a:t>
            </a:r>
          </a:p>
          <a:p>
            <a:pPr algn="ctr"/>
            <a:endParaRPr lang="pt-BR" sz="2400" b="1" dirty="0">
              <a:solidFill>
                <a:srgbClr val="86272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pt-BR" sz="2400" b="1" dirty="0">
                <a:solidFill>
                  <a:srgbClr val="86272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Como está organizada a programação das demandas administrativas da unidade? Como são realizadas as renovações de receitas, emissões e renovações de atestados, solicitação de exames e medicamentos?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DEB05BF-7F67-48FB-9113-532273BC8F81}"/>
              </a:ext>
            </a:extLst>
          </p:cNvPr>
          <p:cNvSpPr/>
          <p:nvPr/>
        </p:nvSpPr>
        <p:spPr>
          <a:xfrm>
            <a:off x="4542020" y="1873770"/>
            <a:ext cx="5741232" cy="3237876"/>
          </a:xfrm>
          <a:prstGeom prst="roundRect">
            <a:avLst/>
          </a:prstGeom>
          <a:noFill/>
          <a:ln>
            <a:solidFill>
              <a:srgbClr val="86272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A7F084D-4550-46FE-96F9-720B30907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24" y="1490886"/>
            <a:ext cx="6336047" cy="53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7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A19EDAB2-38F8-4D0C-97FA-C2637FDE51CA}"/>
              </a:ext>
            </a:extLst>
          </p:cNvPr>
          <p:cNvSpPr txBox="1">
            <a:spLocks/>
          </p:cNvSpPr>
          <p:nvPr/>
        </p:nvSpPr>
        <p:spPr>
          <a:xfrm>
            <a:off x="599607" y="1097143"/>
            <a:ext cx="10643016" cy="5425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Calibri" panose="020F0502020204030204" pitchFamily="34" charset="0"/>
              </a:rPr>
              <a:t>Programação das Condições Crônicas X Conhecimento da População proposto pelo MACC</a:t>
            </a:r>
          </a:p>
          <a:p>
            <a:endParaRPr lang="pt-BR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ECF90B7-A4E9-4C55-B42A-9375D60C4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888320"/>
              </p:ext>
            </p:extLst>
          </p:nvPr>
        </p:nvGraphicFramePr>
        <p:xfrm>
          <a:off x="2066355" y="1743796"/>
          <a:ext cx="7942129" cy="527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AC5AC552-E484-45BD-8778-AFD9C264613A}"/>
              </a:ext>
            </a:extLst>
          </p:cNvPr>
          <p:cNvSpPr txBox="1">
            <a:spLocks/>
          </p:cNvSpPr>
          <p:nvPr/>
        </p:nvSpPr>
        <p:spPr>
          <a:xfrm rot="16200000">
            <a:off x="-778328" y="3294541"/>
            <a:ext cx="5388917" cy="9941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340" algn="l">
              <a:spcAft>
                <a:spcPts val="0"/>
              </a:spcAft>
            </a:pPr>
            <a:r>
              <a:rPr lang="pt-BR" sz="2800" b="1" dirty="0">
                <a:solidFill>
                  <a:srgbClr val="862723"/>
                </a:solidFill>
                <a:latin typeface="+mn-lt"/>
                <a:ea typeface="Verdana" pitchFamily="34" charset="0"/>
                <a:cs typeface="Verdana" pitchFamily="34" charset="0"/>
              </a:rPr>
              <a:t>Para conhecer a população:</a:t>
            </a:r>
          </a:p>
        </p:txBody>
      </p:sp>
    </p:spTree>
    <p:extLst>
      <p:ext uri="{BB962C8B-B14F-4D97-AF65-F5344CB8AC3E}">
        <p14:creationId xmlns:p14="http://schemas.microsoft.com/office/powerpoint/2010/main" val="21366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B9A0AB-105F-4D0D-8702-E252BF1BB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>
                                            <p:graphicEl>
                                              <a:dgm id="{50B9A0AB-105F-4D0D-8702-E252BF1BB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442AD1-3F61-442A-8F87-481DD43DE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8">
                                            <p:graphicEl>
                                              <a:dgm id="{20442AD1-3F61-442A-8F87-481DD43DE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B656FE-2D40-404F-9855-407C5ACF1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8">
                                            <p:graphicEl>
                                              <a:dgm id="{F4B656FE-2D40-404F-9855-407C5ACF1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EF3D55-568E-45E3-9B17-31481CCC2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>
                                            <p:graphicEl>
                                              <a:dgm id="{06EF3D55-568E-45E3-9B17-31481CCC2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D51A3C-2637-4144-891A-C73C0944A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8">
                                            <p:graphicEl>
                                              <a:dgm id="{37D51A3C-2637-4144-891A-C73C0944A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B7FF8C-4930-4DBF-AF05-F02699452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8">
                                            <p:graphicEl>
                                              <a:dgm id="{10B7FF8C-4930-4DBF-AF05-F02699452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927816-55B5-4B6C-8584-F126F519F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8">
                                            <p:graphicEl>
                                              <a:dgm id="{C0927816-55B5-4B6C-8584-F126F519F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0CA2CD-6DF3-4204-AB7D-885ECA414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8">
                                            <p:graphicEl>
                                              <a:dgm id="{500CA2CD-6DF3-4204-AB7D-885ECA414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EC9706-1F3F-43A9-95DE-CBE2E7F0B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8">
                                            <p:graphicEl>
                                              <a:dgm id="{47EC9706-1F3F-43A9-95DE-CBE2E7F0B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5090E-355F-4695-B00D-D6B8390BF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8">
                                            <p:graphicEl>
                                              <a:dgm id="{3F25090E-355F-4695-B00D-D6B8390BF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EA236B-47B2-47E6-B19C-EB2C87086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8">
                                            <p:graphicEl>
                                              <a:dgm id="{9BEA236B-47B2-47E6-B19C-EB2C87086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97BADA-7A70-C843-8E81-6E7DC760C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8">
                                            <p:graphicEl>
                                              <a:dgm id="{D097BADA-7A70-C843-8E81-6E7DC760C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ACEC4B-9DD9-D748-9CC7-1610787E7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8">
                                            <p:graphicEl>
                                              <a:dgm id="{D6ACEC4B-9DD9-D748-9CC7-1610787E7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85600-7506-4589-B25F-51909A18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Colocando em prática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248391-0EF0-4B8C-827B-808CEE9DD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dirty="0"/>
              <a:t>Fazer discussão com toda a equipe sobre o diagnóstico da área de responsabilidade.</a:t>
            </a:r>
          </a:p>
          <a:p>
            <a:pPr>
              <a:spcAft>
                <a:spcPts val="600"/>
              </a:spcAft>
            </a:pPr>
            <a:r>
              <a:rPr lang="pt-BR" dirty="0"/>
              <a:t>Realizar encontros de toda a equipe para apropriação e organização dos passos para programação local.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366B2C7-AA4C-421B-BB31-15D56B3C60E5}"/>
              </a:ext>
            </a:extLst>
          </p:cNvPr>
          <p:cNvSpPr/>
          <p:nvPr/>
        </p:nvSpPr>
        <p:spPr>
          <a:xfrm>
            <a:off x="1696995" y="4210017"/>
            <a:ext cx="7568304" cy="1406769"/>
          </a:xfrm>
          <a:prstGeom prst="rect">
            <a:avLst/>
          </a:prstGeom>
          <a:noFill/>
          <a:ln w="38100">
            <a:solidFill>
              <a:srgbClr val="74252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519238"/>
            <a:r>
              <a:rPr lang="pt-BR" sz="2400" b="1" dirty="0">
                <a:solidFill>
                  <a:srgbClr val="742521"/>
                </a:solidFill>
              </a:rPr>
              <a:t>REALIZAR APRESENTAÇÃO DO INSTRUMENTO </a:t>
            </a:r>
          </a:p>
          <a:p>
            <a:pPr marL="1519238" defTabSz="692150">
              <a:tabLst>
                <a:tab pos="6640513" algn="l"/>
                <a:tab pos="6907213" algn="l"/>
                <a:tab pos="8975725" algn="l"/>
              </a:tabLst>
            </a:pPr>
            <a:r>
              <a:rPr lang="pt-BR" sz="1600" b="1" dirty="0">
                <a:solidFill>
                  <a:srgbClr val="742521"/>
                </a:solidFill>
              </a:rPr>
              <a:t>e-Planifica (</a:t>
            </a:r>
            <a:r>
              <a:rPr lang="pt-BR" sz="1600" b="1" dirty="0" err="1">
                <a:solidFill>
                  <a:srgbClr val="742521"/>
                </a:solidFill>
              </a:rPr>
              <a:t>www</a:t>
            </a:r>
            <a:r>
              <a:rPr lang="pt-BR" sz="1600" b="1" dirty="0">
                <a:solidFill>
                  <a:srgbClr val="742521"/>
                </a:solidFill>
              </a:rPr>
              <a:t>. planificasus.com.br) &gt; Biblioteca Virtual &gt; </a:t>
            </a:r>
          </a:p>
          <a:p>
            <a:pPr marL="1519238" defTabSz="692150">
              <a:tabLst>
                <a:tab pos="6640513" algn="l"/>
                <a:tab pos="6907213" algn="l"/>
                <a:tab pos="8975725" algn="l"/>
              </a:tabLst>
            </a:pPr>
            <a:r>
              <a:rPr lang="pt-BR" sz="1600" b="1" dirty="0">
                <a:solidFill>
                  <a:srgbClr val="742521"/>
                </a:solidFill>
              </a:rPr>
              <a:t>Saúde Mental na APS &gt; Etapas Tutoria &gt; Etapa 4.3</a:t>
            </a:r>
          </a:p>
        </p:txBody>
      </p:sp>
      <p:pic>
        <p:nvPicPr>
          <p:cNvPr id="5" name="Gráfico 4" descr="Professor estrutura de tópicos">
            <a:extLst>
              <a:ext uri="{FF2B5EF4-FFF2-40B4-BE49-F238E27FC236}">
                <a16:creationId xmlns:a16="http://schemas.microsoft.com/office/drawing/2014/main" id="{48A9FB77-A769-45C1-B5E4-8EA9ED786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8797" y="4266289"/>
            <a:ext cx="1406769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8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926F9-894C-4987-80FD-7E0FA75D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</p:spTree>
    <p:extLst>
      <p:ext uri="{BB962C8B-B14F-4D97-AF65-F5344CB8AC3E}">
        <p14:creationId xmlns:p14="http://schemas.microsoft.com/office/powerpoint/2010/main" val="296544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A157D-2E24-4A44-9A91-5D99897D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cuidados integrado</a:t>
            </a:r>
          </a:p>
        </p:txBody>
      </p:sp>
    </p:spTree>
    <p:extLst>
      <p:ext uri="{BB962C8B-B14F-4D97-AF65-F5344CB8AC3E}">
        <p14:creationId xmlns:p14="http://schemas.microsoft.com/office/powerpoint/2010/main" val="66031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9F56F-E6A3-42EE-AF96-5884568E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o plano de cuidados integrado?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5185BA-9C66-42E8-9EA3-FE223D14A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1" y="2330033"/>
            <a:ext cx="7364788" cy="3571411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dirty="0"/>
              <a:t>É uma ferramenta que reúne um conjunto de propostas de condutas terapêuticas </a:t>
            </a:r>
            <a:r>
              <a:rPr lang="pt-BR" sz="2000" b="1" dirty="0"/>
              <a:t>articuladas com as pessoas usuárias, família e todos que estão envolvidos no cuidado.</a:t>
            </a:r>
          </a:p>
        </p:txBody>
      </p:sp>
      <p:pic>
        <p:nvPicPr>
          <p:cNvPr id="7" name="Gráfico 6" descr="Área de Transferência com preenchimento sólido">
            <a:extLst>
              <a:ext uri="{FF2B5EF4-FFF2-40B4-BE49-F238E27FC236}">
                <a16:creationId xmlns:a16="http://schemas.microsoft.com/office/drawing/2014/main" id="{F8428631-C0A5-4E6D-8FEF-181CF909E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6383" y="1430751"/>
            <a:ext cx="3472042" cy="347204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7608D36-722C-4C72-A710-1B615D711EF4}"/>
              </a:ext>
            </a:extLst>
          </p:cNvPr>
          <p:cNvSpPr txBox="1"/>
          <p:nvPr/>
        </p:nvSpPr>
        <p:spPr>
          <a:xfrm>
            <a:off x="442781" y="4906310"/>
            <a:ext cx="105440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114834"/>
                </a:solidFill>
                <a:latin typeface="Calibri" panose="020F0502020204030204" pitchFamily="34" charset="0"/>
              </a:rPr>
              <a:t>Equipe da APS – equipe multiprofissional da APS e pessoa usuária do Plano de Cuidados. Também deve envolver profissionais de outros pontos de atenção, sempre que o cuidado estiver compartilhado. Pode estar associado a Apoio Matricial.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5DFFF61-BB68-4B71-B927-24C3A4EC2AFA}"/>
              </a:ext>
            </a:extLst>
          </p:cNvPr>
          <p:cNvSpPr txBox="1">
            <a:spLocks/>
          </p:cNvSpPr>
          <p:nvPr/>
        </p:nvSpPr>
        <p:spPr>
          <a:xfrm>
            <a:off x="442781" y="3580747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Quem faz?</a:t>
            </a:r>
          </a:p>
        </p:txBody>
      </p:sp>
    </p:spTree>
    <p:extLst>
      <p:ext uri="{BB962C8B-B14F-4D97-AF65-F5344CB8AC3E}">
        <p14:creationId xmlns:p14="http://schemas.microsoft.com/office/powerpoint/2010/main" val="354520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9F56F-E6A3-42EE-AF96-5884568E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fazer o plano de cuidados integrados?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5185BA-9C66-42E8-9EA3-FE223D14A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828" y="2406608"/>
            <a:ext cx="7168438" cy="3571411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dirty="0"/>
              <a:t> Promove e incentiva a autonomia da pessoa usuária, colaborando para maior adesão ao tratamento, potencializando o cuidado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dirty="0"/>
              <a:t>Proporciona apoio para a gestão da condição de saúde centrada na pessoa além da comunicação e integração dos diversos pontos de atenção das RAS.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dirty="0"/>
              <a:t>Possibilita processos educativos entre as equipes e entre equipes e pessoas usuárias.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dirty="0"/>
              <a:t> Indutor da interdisciplinaridade, da priorização dos problemas e identificação das estratégias de intervenção com a participação ativa.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t-BR" sz="2000" dirty="0"/>
          </a:p>
        </p:txBody>
      </p:sp>
      <p:pic>
        <p:nvPicPr>
          <p:cNvPr id="7" name="Gráfico 6" descr="Área de Transferência com preenchimento sólido">
            <a:extLst>
              <a:ext uri="{FF2B5EF4-FFF2-40B4-BE49-F238E27FC236}">
                <a16:creationId xmlns:a16="http://schemas.microsoft.com/office/drawing/2014/main" id="{F8428631-C0A5-4E6D-8FEF-181CF909E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483464"/>
            <a:ext cx="3675089" cy="36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1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4D9C1A1-BC96-404F-94E2-DB119DACBF44}"/>
              </a:ext>
            </a:extLst>
          </p:cNvPr>
          <p:cNvSpPr txBox="1"/>
          <p:nvPr/>
        </p:nvSpPr>
        <p:spPr>
          <a:xfrm>
            <a:off x="4197246" y="1955581"/>
            <a:ext cx="64008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86272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Existe diferença entre o Plano de Cuidados e o Projeto Terapêutico Singular (PTS)?</a:t>
            </a:r>
          </a:p>
          <a:p>
            <a:pPr algn="ctr"/>
            <a:endParaRPr lang="pt-BR" sz="2100" dirty="0">
              <a:solidFill>
                <a:srgbClr val="86272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pt-BR" sz="2100" dirty="0">
                <a:solidFill>
                  <a:srgbClr val="86272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O plano de cuidados é compatível com que é esperado de um PTS, uma vez que ambos são ferramentas estratégicas para a gestão dos casos mais complexos, que necessitam de maior mobilização dos recursos disponíveis no território, acompanhamentos sistemáticos e planejados entre os envolvidos. </a:t>
            </a:r>
          </a:p>
          <a:p>
            <a:pPr algn="ctr"/>
            <a:endParaRPr lang="pt-BR" sz="2100" dirty="0">
              <a:solidFill>
                <a:srgbClr val="86272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pt-BR" sz="2100" dirty="0">
                <a:solidFill>
                  <a:srgbClr val="86272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(BRASIL, 2008; MENDES, 2011; SBIBAE, 2021)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DEB05BF-7F67-48FB-9113-532273BC8F81}"/>
              </a:ext>
            </a:extLst>
          </p:cNvPr>
          <p:cNvSpPr/>
          <p:nvPr/>
        </p:nvSpPr>
        <p:spPr>
          <a:xfrm>
            <a:off x="4197246" y="1678899"/>
            <a:ext cx="6400800" cy="4497050"/>
          </a:xfrm>
          <a:prstGeom prst="roundRect">
            <a:avLst/>
          </a:prstGeom>
          <a:noFill/>
          <a:ln>
            <a:solidFill>
              <a:srgbClr val="86272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375EA8B-74BD-40D7-99EA-B45FB364E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032" y="1214818"/>
            <a:ext cx="7307454" cy="614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32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8390C-65DF-4D52-B4F4-2A003C97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cuidados interdisciplinar e interprofissional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25D1D5-36DC-40F1-BF98-0F642E99F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Abordagem do cuidado feita pela equipe de saúde de forma integrada</a:t>
            </a:r>
          </a:p>
          <a:p>
            <a:endParaRPr lang="pt-BR" dirty="0"/>
          </a:p>
          <a:p>
            <a:r>
              <a:rPr lang="pt-BR" dirty="0"/>
              <a:t>Busca da ativação das pessoas usuárias</a:t>
            </a:r>
          </a:p>
          <a:p>
            <a:endParaRPr lang="pt-BR" dirty="0"/>
          </a:p>
          <a:p>
            <a:r>
              <a:rPr lang="pt-BR" dirty="0"/>
              <a:t>Sistema de informação clínica que apoia a equipe de saúde e população</a:t>
            </a:r>
          </a:p>
          <a:p>
            <a:endParaRPr lang="pt-BR" dirty="0"/>
          </a:p>
          <a:p>
            <a:r>
              <a:rPr lang="pt-BR" dirty="0"/>
              <a:t>Liderança que coordena o cuidado, impulsiona e apoia esses elementos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991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BAFD6-B0E0-45CC-B9AB-3A5535AF5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43" y="693993"/>
            <a:ext cx="10052222" cy="1325563"/>
          </a:xfrm>
        </p:spPr>
        <p:txBody>
          <a:bodyPr/>
          <a:lstStyle/>
          <a:p>
            <a:r>
              <a:rPr lang="pt-BR" dirty="0"/>
              <a:t>Elementos para construção do Plano de cuidados integrado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23FF44D4-79F3-4320-A1CC-E1864C8AC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045036"/>
              </p:ext>
            </p:extLst>
          </p:nvPr>
        </p:nvGraphicFramePr>
        <p:xfrm>
          <a:off x="3488788" y="1477108"/>
          <a:ext cx="9294824" cy="525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B5183737-CD95-469A-AA7B-79ED1D3243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11" y="2095667"/>
            <a:ext cx="6514911" cy="54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Programação do cuidado em saúde mental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7AF8677-9576-47CF-B94C-F664E411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1106901"/>
            <a:ext cx="10726965" cy="1325563"/>
          </a:xfrm>
        </p:spPr>
        <p:txBody>
          <a:bodyPr>
            <a:normAutofit/>
          </a:bodyPr>
          <a:lstStyle/>
          <a:p>
            <a:r>
              <a:rPr lang="pt-BR" dirty="0"/>
              <a:t>Ferramentas e dispositivos que podem apoiar na construção do Plano de cuidados integrado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7" name="Espaço Reservado para Conteúdo 5">
            <a:extLst>
              <a:ext uri="{FF2B5EF4-FFF2-40B4-BE49-F238E27FC236}">
                <a16:creationId xmlns:a16="http://schemas.microsoft.com/office/drawing/2014/main" id="{F32FBE2F-D78E-48D3-97EE-BD212606E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335683"/>
              </p:ext>
            </p:extLst>
          </p:nvPr>
        </p:nvGraphicFramePr>
        <p:xfrm>
          <a:off x="7399605" y="3967090"/>
          <a:ext cx="4994799" cy="2750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85D6676-2D6C-4CF7-905E-700B6ABD4B25}"/>
              </a:ext>
            </a:extLst>
          </p:cNvPr>
          <p:cNvSpPr txBox="1">
            <a:spLocks/>
          </p:cNvSpPr>
          <p:nvPr/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7"/>
              </a:buBlip>
              <a:defRPr sz="22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20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18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16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7"/>
              </a:buBlip>
              <a:defRPr sz="14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Genograma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Ecomapa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Matriciamento</a:t>
            </a:r>
            <a:endParaRPr lang="pt-BR" dirty="0"/>
          </a:p>
          <a:p>
            <a:endParaRPr lang="pt-BR" dirty="0"/>
          </a:p>
          <a:p>
            <a:r>
              <a:rPr lang="pt-BR" dirty="0"/>
              <a:t>Rede intersetorial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7452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9BC6D-DD28-4760-9228-8D632D466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Próximos passos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445A3C-EE83-4643-9D58-CA3645CD5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  <a:buFont typeface="Calibri"/>
            </a:pPr>
            <a:r>
              <a:rPr lang="pt-BR" dirty="0">
                <a:latin typeface="Calibri"/>
                <a:cs typeface="Calibri"/>
              </a:rPr>
              <a:t>Todos os usuários da APS com condição crônica precisam de um plano de cuidados.</a:t>
            </a:r>
          </a:p>
          <a:p>
            <a:pPr algn="just">
              <a:spcAft>
                <a:spcPts val="600"/>
              </a:spcAft>
              <a:buFont typeface="Calibri"/>
            </a:pPr>
            <a:r>
              <a:rPr lang="pt-BR" dirty="0">
                <a:latin typeface="Calibri"/>
                <a:cs typeface="Calibri"/>
              </a:rPr>
              <a:t>Vamos começar pelas pessoas com alta demanda de coordenação de cuidado em saúde mental? </a:t>
            </a:r>
          </a:p>
          <a:p>
            <a:pPr algn="just">
              <a:spcAft>
                <a:spcPts val="600"/>
              </a:spcAft>
              <a:buFont typeface="Calibri"/>
            </a:pPr>
            <a:r>
              <a:rPr lang="pt-BR" dirty="0">
                <a:latin typeface="Calibri"/>
                <a:cs typeface="Calibri"/>
              </a:rPr>
              <a:t>Discuta em equipe estratégias de organização para construção do plano de cuidados das pessoas com necessidades de cuidado em saúde mental.</a:t>
            </a:r>
            <a:endParaRPr lang="pt-BR" dirty="0">
              <a:cs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8124909-DD24-48D1-AE0B-2F0D5CFFE257}"/>
              </a:ext>
            </a:extLst>
          </p:cNvPr>
          <p:cNvSpPr/>
          <p:nvPr/>
        </p:nvSpPr>
        <p:spPr>
          <a:xfrm>
            <a:off x="1997055" y="4813591"/>
            <a:ext cx="7568304" cy="1406769"/>
          </a:xfrm>
          <a:prstGeom prst="rect">
            <a:avLst/>
          </a:prstGeom>
          <a:noFill/>
          <a:ln w="38100">
            <a:solidFill>
              <a:srgbClr val="74252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519238"/>
            <a:r>
              <a:rPr lang="pt-BR" sz="2400" b="1" dirty="0">
                <a:solidFill>
                  <a:srgbClr val="742521"/>
                </a:solidFill>
              </a:rPr>
              <a:t>REALIZAR APRESENTAÇÃO DO INSTRUMENTO </a:t>
            </a:r>
          </a:p>
          <a:p>
            <a:pPr marL="1519238" defTabSz="692150">
              <a:tabLst>
                <a:tab pos="6640513" algn="l"/>
                <a:tab pos="6907213" algn="l"/>
                <a:tab pos="8975725" algn="l"/>
              </a:tabLst>
            </a:pPr>
            <a:r>
              <a:rPr lang="pt-BR" sz="1600" b="1" dirty="0">
                <a:solidFill>
                  <a:srgbClr val="742521"/>
                </a:solidFill>
              </a:rPr>
              <a:t>e-Planifica (</a:t>
            </a:r>
            <a:r>
              <a:rPr lang="pt-BR" sz="1600" b="1" dirty="0" err="1">
                <a:solidFill>
                  <a:srgbClr val="742521"/>
                </a:solidFill>
              </a:rPr>
              <a:t>www</a:t>
            </a:r>
            <a:r>
              <a:rPr lang="pt-BR" sz="1600" b="1" dirty="0">
                <a:solidFill>
                  <a:srgbClr val="742521"/>
                </a:solidFill>
              </a:rPr>
              <a:t>. planificasus.com.br) &gt; Biblioteca Virtual &gt; </a:t>
            </a:r>
          </a:p>
          <a:p>
            <a:pPr marL="1519238" defTabSz="692150">
              <a:tabLst>
                <a:tab pos="6640513" algn="l"/>
                <a:tab pos="6907213" algn="l"/>
                <a:tab pos="8975725" algn="l"/>
              </a:tabLst>
            </a:pPr>
            <a:r>
              <a:rPr lang="pt-BR" sz="1600" b="1" dirty="0">
                <a:solidFill>
                  <a:srgbClr val="742521"/>
                </a:solidFill>
              </a:rPr>
              <a:t>Saúde Mental na APS &gt; Etapas Tutoria &gt; Etapa 4.3</a:t>
            </a:r>
          </a:p>
        </p:txBody>
      </p:sp>
      <p:pic>
        <p:nvPicPr>
          <p:cNvPr id="5" name="Gráfico 4" descr="Professor estrutura de tópicos">
            <a:extLst>
              <a:ext uri="{FF2B5EF4-FFF2-40B4-BE49-F238E27FC236}">
                <a16:creationId xmlns:a16="http://schemas.microsoft.com/office/drawing/2014/main" id="{38155EDA-0C66-492A-9AB3-FB8E9FB8D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8857" y="4869863"/>
            <a:ext cx="1406769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04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8" y="1207363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programar o cuidado?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28604"/>
            <a:ext cx="10052222" cy="451203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Dimensionar as subpopulações com condições de saúde prioritárias;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Analisar a cobertura de atendimento dessas subpopulações;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Definir metas de acompanhamento das pessoas usuárias;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Calcular a carga horária da equipe necessária para o atendimento programado;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dirty="0"/>
              <a:t>Analisar a distribuição da carga horária semanal dos profissionais para: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Atendimento programado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Demanda espontânea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Atividades de educação permanente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Atividades administrativas e de gestão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28A9D-0ED6-4D8E-9AE3-C823C2053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programar o cuidado?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D2DB-0A2F-44F7-8C27-52D11BB3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Estimar o atendimento médio semanal por condição de saúde;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Dimensionar o número de usuários com condição de saúde complexa e muito complexa que necessitam de compartilhamento do cuidado;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Dimensionar o quantitativo de exames laboratoriais, gráficos e de imagem necessários para o acompanhamento das pessoas usuárias programadas;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Monitorar o atendimento programado.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84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4D9C1A1-BC96-404F-94E2-DB119DACBF44}"/>
              </a:ext>
            </a:extLst>
          </p:cNvPr>
          <p:cNvSpPr txBox="1"/>
          <p:nvPr/>
        </p:nvSpPr>
        <p:spPr>
          <a:xfrm>
            <a:off x="4542021" y="1925600"/>
            <a:ext cx="57412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86272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PARA REFLETIR...</a:t>
            </a:r>
          </a:p>
          <a:p>
            <a:pPr algn="ctr"/>
            <a:endParaRPr lang="pt-BR" sz="2400" b="1" dirty="0">
              <a:solidFill>
                <a:srgbClr val="86272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pt-BR" sz="2400" b="1" dirty="0">
                <a:solidFill>
                  <a:srgbClr val="86272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A programação do cuidado em saúde mental está relacionada com a gestão de base populacional, o que implica ser feita a partir da população efetivamente cadastrada e identificada por necessidades de cuidado em saúde mental em cada equipe de saúde da família.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DEB05BF-7F67-48FB-9113-532273BC8F81}"/>
              </a:ext>
            </a:extLst>
          </p:cNvPr>
          <p:cNvSpPr/>
          <p:nvPr/>
        </p:nvSpPr>
        <p:spPr>
          <a:xfrm>
            <a:off x="4542020" y="1873770"/>
            <a:ext cx="5741232" cy="3837482"/>
          </a:xfrm>
          <a:prstGeom prst="roundRect">
            <a:avLst/>
          </a:prstGeom>
          <a:noFill/>
          <a:ln>
            <a:solidFill>
              <a:srgbClr val="86272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A7F084D-4550-46FE-96F9-720B30907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24" y="1490886"/>
            <a:ext cx="6336047" cy="53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1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36FB6-AD49-4A8B-9C70-CD681E1E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634948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 Programação é Macroprocesso Básico, localizado no alicerce da casa</a:t>
            </a:r>
          </a:p>
        </p:txBody>
      </p:sp>
      <p:grpSp>
        <p:nvGrpSpPr>
          <p:cNvPr id="5" name="Agrupar 20">
            <a:extLst>
              <a:ext uri="{FF2B5EF4-FFF2-40B4-BE49-F238E27FC236}">
                <a16:creationId xmlns:a16="http://schemas.microsoft.com/office/drawing/2014/main" id="{B09842A7-6003-4199-BD63-B9746A122352}"/>
              </a:ext>
            </a:extLst>
          </p:cNvPr>
          <p:cNvGrpSpPr/>
          <p:nvPr/>
        </p:nvGrpSpPr>
        <p:grpSpPr>
          <a:xfrm>
            <a:off x="754985" y="2703906"/>
            <a:ext cx="3592162" cy="3170099"/>
            <a:chOff x="335360" y="476672"/>
            <a:chExt cx="2988000" cy="251881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8D2950F-B6E2-4935-88CF-53A9BAA83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368" y="527487"/>
              <a:ext cx="2795382" cy="2467995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F4A79B9-4934-4F1F-8F6B-5BE58183EC09}"/>
                </a:ext>
              </a:extLst>
            </p:cNvPr>
            <p:cNvSpPr/>
            <p:nvPr/>
          </p:nvSpPr>
          <p:spPr>
            <a:xfrm>
              <a:off x="335360" y="476672"/>
              <a:ext cx="2988000" cy="2232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grpSp>
        <p:nvGrpSpPr>
          <p:cNvPr id="8" name="Agrupar 23">
            <a:extLst>
              <a:ext uri="{FF2B5EF4-FFF2-40B4-BE49-F238E27FC236}">
                <a16:creationId xmlns:a16="http://schemas.microsoft.com/office/drawing/2014/main" id="{B00387EB-1029-4A36-A295-DBBBFD568E91}"/>
              </a:ext>
            </a:extLst>
          </p:cNvPr>
          <p:cNvGrpSpPr/>
          <p:nvPr/>
        </p:nvGrpSpPr>
        <p:grpSpPr>
          <a:xfrm>
            <a:off x="4705137" y="2329186"/>
            <a:ext cx="5300758" cy="730687"/>
            <a:chOff x="4511824" y="528957"/>
            <a:chExt cx="7488832" cy="126000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D8EC86-0900-46B7-B483-092647678B4A}"/>
                </a:ext>
              </a:extLst>
            </p:cNvPr>
            <p:cNvSpPr/>
            <p:nvPr/>
          </p:nvSpPr>
          <p:spPr bwMode="auto">
            <a:xfrm>
              <a:off x="4872656" y="528957"/>
              <a:ext cx="7128000" cy="1260000"/>
            </a:xfrm>
            <a:prstGeom prst="rect">
              <a:avLst/>
            </a:prstGeom>
            <a:solidFill>
              <a:srgbClr val="BAC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Intervenções na Estrutura e</a:t>
              </a:r>
            </a:p>
            <a:p>
              <a:pPr algn="ctr">
                <a:defRPr/>
              </a:pPr>
              <a:r>
                <a:rPr lang="pt-BR" sz="2000" b="1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Macroprocessos e Microprocessos Básicos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1DDA5431-8E1A-470F-8C71-98E419436C58}"/>
                </a:ext>
              </a:extLst>
            </p:cNvPr>
            <p:cNvSpPr/>
            <p:nvPr/>
          </p:nvSpPr>
          <p:spPr bwMode="auto">
            <a:xfrm>
              <a:off x="4511824" y="528957"/>
              <a:ext cx="360000" cy="12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E18A3745-6F95-439A-84C5-84E0CD9340B0}"/>
              </a:ext>
            </a:extLst>
          </p:cNvPr>
          <p:cNvSpPr/>
          <p:nvPr/>
        </p:nvSpPr>
        <p:spPr>
          <a:xfrm>
            <a:off x="4710643" y="3059873"/>
            <a:ext cx="5300758" cy="3170099"/>
          </a:xfrm>
          <a:prstGeom prst="rect">
            <a:avLst/>
          </a:prstGeom>
          <a:solidFill>
            <a:srgbClr val="BACDE4"/>
          </a:solidFill>
        </p:spPr>
        <p:txBody>
          <a:bodyPr wrap="square">
            <a:spAutoFit/>
          </a:bodyPr>
          <a:lstStyle/>
          <a:p>
            <a:pPr marL="75010">
              <a:buClr>
                <a:srgbClr val="B00000"/>
              </a:buClr>
              <a:buSzPct val="90000"/>
            </a:pPr>
            <a:r>
              <a:rPr lang="pt-BR" sz="2000" dirty="0"/>
              <a:t>Macroprocessos básicos da APS:</a:t>
            </a:r>
          </a:p>
          <a:p>
            <a:pPr marL="336947" indent="-186929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607219" algn="l"/>
              </a:tabLst>
              <a:defRPr/>
            </a:pPr>
            <a:r>
              <a:rPr lang="pt-BR" sz="2000" dirty="0"/>
              <a:t>Territorialização</a:t>
            </a:r>
          </a:p>
          <a:p>
            <a:pPr marL="336947" indent="-186929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607219" algn="l"/>
              </a:tabLst>
              <a:defRPr/>
            </a:pPr>
            <a:r>
              <a:rPr lang="pt-BR" sz="2000" dirty="0"/>
              <a:t>Cadastramento das famílias</a:t>
            </a:r>
          </a:p>
          <a:p>
            <a:pPr marL="336947" indent="-186929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607219" algn="l"/>
              </a:tabLst>
              <a:defRPr/>
            </a:pPr>
            <a:r>
              <a:rPr lang="pt-BR" sz="2000" dirty="0"/>
              <a:t>Classificação de risco familiar</a:t>
            </a:r>
          </a:p>
          <a:p>
            <a:pPr marL="336947" indent="-186929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607219" algn="l"/>
              </a:tabLst>
              <a:defRPr/>
            </a:pPr>
            <a:r>
              <a:rPr lang="pt-BR" sz="2000" dirty="0"/>
              <a:t>Diagnóstico local</a:t>
            </a:r>
          </a:p>
          <a:p>
            <a:pPr marL="336947" indent="-186929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607219" algn="l"/>
              </a:tabLst>
              <a:defRPr/>
            </a:pPr>
            <a:r>
              <a:rPr lang="pt-BR" sz="2000" dirty="0"/>
              <a:t>Escuta inicial da demanda do dia</a:t>
            </a:r>
          </a:p>
          <a:p>
            <a:pPr marL="336947" indent="-186929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607219" algn="l"/>
              </a:tabLst>
              <a:defRPr/>
            </a:pPr>
            <a:r>
              <a:rPr lang="pt-BR" sz="2000" dirty="0"/>
              <a:t>Fluxos de atendimento</a:t>
            </a:r>
          </a:p>
          <a:p>
            <a:pPr marL="336947" indent="-186929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607219" algn="l"/>
              </a:tabLst>
              <a:defRPr/>
            </a:pPr>
            <a:r>
              <a:rPr lang="pt-BR" sz="2000" dirty="0"/>
              <a:t>Agenda</a:t>
            </a:r>
          </a:p>
          <a:p>
            <a:pPr marL="336947" indent="-186929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607219" algn="l"/>
              </a:tabLst>
              <a:defRPr/>
            </a:pPr>
            <a:r>
              <a:rPr lang="pt-BR" sz="2000" dirty="0"/>
              <a:t>Programação e monitoramento</a:t>
            </a:r>
          </a:p>
          <a:p>
            <a:pPr marL="336947" indent="-186929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anose="020B0604020202020204" pitchFamily="34" charset="0"/>
              <a:buChar char="•"/>
              <a:tabLst>
                <a:tab pos="607219" algn="l"/>
              </a:tabLst>
              <a:defRPr/>
            </a:pPr>
            <a:r>
              <a:rPr lang="pt-BR" sz="2000" dirty="0"/>
              <a:t>Contratualização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C528B15-6476-41E4-9440-B6E9512EFAD6}"/>
              </a:ext>
            </a:extLst>
          </p:cNvPr>
          <p:cNvSpPr/>
          <p:nvPr/>
        </p:nvSpPr>
        <p:spPr>
          <a:xfrm>
            <a:off x="4958776" y="5528026"/>
            <a:ext cx="3533104" cy="360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3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86BC5-CD85-42D4-A39C-744DE953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48" y="495110"/>
            <a:ext cx="10052222" cy="1325563"/>
          </a:xfrm>
        </p:spPr>
        <p:txBody>
          <a:bodyPr/>
          <a:lstStyle/>
          <a:p>
            <a:r>
              <a:rPr lang="pt-BR" sz="2800" dirty="0"/>
              <a:t>O MACC e a Programação das Condições Crônicas 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DFC1399-9F75-4861-ADFF-29168D22B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37" y="1533715"/>
            <a:ext cx="9543245" cy="482917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2FBC995-4215-4983-BFFA-545F80DE64BE}"/>
              </a:ext>
            </a:extLst>
          </p:cNvPr>
          <p:cNvSpPr/>
          <p:nvPr/>
        </p:nvSpPr>
        <p:spPr>
          <a:xfrm>
            <a:off x="970273" y="1699803"/>
            <a:ext cx="2552416" cy="18378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1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0767C-B35B-44E5-B89A-34E5B85C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Planilha de Programação Assistencial para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11060-4192-458C-BA61-AB805E330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É um instrumento de trabalho da equipe de saúde, devendo ser elaborada conjuntamente por todos os profissionais.</a:t>
            </a:r>
          </a:p>
          <a:p>
            <a:endParaRPr lang="pt-BR" dirty="0"/>
          </a:p>
          <a:p>
            <a:r>
              <a:rPr lang="pt-BR" dirty="0"/>
              <a:t>Deve ser consolidada por unidade de saúde, regional / distrito ou município, possibilitando o planejamento ascendente.</a:t>
            </a:r>
          </a:p>
          <a:p>
            <a:endParaRPr lang="pt-BR" dirty="0"/>
          </a:p>
          <a:p>
            <a:r>
              <a:rPr lang="pt-BR" dirty="0"/>
              <a:t>A programação é definida com o prazo de 1 ano, devendo ser revisada após 6 meses e monitorada mensalmente.</a:t>
            </a:r>
          </a:p>
          <a:p>
            <a:endParaRPr lang="pt-BR" dirty="0"/>
          </a:p>
          <a:p>
            <a:r>
              <a:rPr lang="pt-BR" dirty="0"/>
              <a:t>É organizada por ciclo de vida, patologia ou condição e estratificação por grau de risco.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280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2C283-A52B-428C-8AF5-59387492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Diretrizes para a Organização da Atenção Programada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B290D6-A014-4886-93C7-B9F1A3899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dirty="0"/>
              <a:t>Parâmetros da Linhas Guias ou Notas Técnicas;</a:t>
            </a:r>
          </a:p>
          <a:p>
            <a:pPr>
              <a:spcAft>
                <a:spcPts val="600"/>
              </a:spcAft>
            </a:pPr>
            <a:r>
              <a:rPr lang="pt-BR" dirty="0"/>
              <a:t>Características da população-alvo;</a:t>
            </a:r>
          </a:p>
          <a:p>
            <a:pPr>
              <a:spcAft>
                <a:spcPts val="600"/>
              </a:spcAft>
            </a:pPr>
            <a:r>
              <a:rPr lang="pt-BR" dirty="0"/>
              <a:t>Elaboração pelas unidades de APS e equipes;</a:t>
            </a:r>
          </a:p>
          <a:p>
            <a:pPr>
              <a:spcAft>
                <a:spcPts val="600"/>
              </a:spcAft>
            </a:pPr>
            <a:r>
              <a:rPr lang="pt-BR" dirty="0"/>
              <a:t>Capacidade instalada do serviço: estrutura-física, equipamentos, pessoal, tempo...</a:t>
            </a:r>
          </a:p>
          <a:p>
            <a:pPr>
              <a:spcAft>
                <a:spcPts val="600"/>
              </a:spcAft>
            </a:pPr>
            <a:r>
              <a:rPr lang="pt-BR" dirty="0"/>
              <a:t>Pactuação entre SMS, profissionais e comunidade;</a:t>
            </a:r>
          </a:p>
          <a:p>
            <a:pPr>
              <a:spcAft>
                <a:spcPts val="600"/>
              </a:spcAft>
            </a:pPr>
            <a:r>
              <a:rPr lang="pt-BR" dirty="0"/>
              <a:t>Agendamento das atividades e consultas: evitar filas e espera!</a:t>
            </a:r>
          </a:p>
          <a:p>
            <a:pPr>
              <a:spcAft>
                <a:spcPts val="600"/>
              </a:spcAft>
            </a:pPr>
            <a:r>
              <a:rPr lang="pt-BR" dirty="0"/>
              <a:t>As metas devem ser, ao mesmo tempo, desafiadoras e factíveis.</a:t>
            </a:r>
          </a:p>
        </p:txBody>
      </p:sp>
    </p:spTree>
    <p:extLst>
      <p:ext uri="{BB962C8B-B14F-4D97-AF65-F5344CB8AC3E}">
        <p14:creationId xmlns:p14="http://schemas.microsoft.com/office/powerpoint/2010/main" val="1607215909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1090</Words>
  <Application>Microsoft Office PowerPoint</Application>
  <PresentationFormat>Widescreen</PresentationFormat>
  <Paragraphs>153</Paragraphs>
  <Slides>22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22</vt:i4>
      </vt:variant>
    </vt:vector>
  </HeadingPairs>
  <TitlesOfParts>
    <vt:vector size="34" baseType="lpstr">
      <vt:lpstr>Arial</vt:lpstr>
      <vt:lpstr>Avenir Next LT Pro Demi</vt:lpstr>
      <vt:lpstr>Calibri</vt:lpstr>
      <vt:lpstr>Calibri Light</vt:lpstr>
      <vt:lpstr>Tisa Sans Pro</vt:lpstr>
      <vt:lpstr>Capa Início</vt:lpstr>
      <vt:lpstr>Capa Zezé</vt:lpstr>
      <vt:lpstr>Capa Seção</vt:lpstr>
      <vt:lpstr>Conteúdo 1</vt:lpstr>
      <vt:lpstr>Conteúdo 2</vt:lpstr>
      <vt:lpstr>Conteúdo 3</vt:lpstr>
      <vt:lpstr>Capa Final e-Planifica</vt:lpstr>
      <vt:lpstr>Material de Apoio – Parte I</vt:lpstr>
      <vt:lpstr>Programação do cuidado em saúde mental</vt:lpstr>
      <vt:lpstr>Por que programar o cuidado?</vt:lpstr>
      <vt:lpstr>Por que programar o cuidado?</vt:lpstr>
      <vt:lpstr>Apresentação do PowerPoint</vt:lpstr>
      <vt:lpstr>A Programação é Macroprocesso Básico, localizado no alicerce da casa</vt:lpstr>
      <vt:lpstr>O MACC e a Programação das Condições Crônicas </vt:lpstr>
      <vt:lpstr>Planilha de Programação Assistencial para APS</vt:lpstr>
      <vt:lpstr>Diretrizes para a Organização da Atenção Programada </vt:lpstr>
      <vt:lpstr>Apresentação do PowerPoint</vt:lpstr>
      <vt:lpstr>Apresentação do PowerPoint</vt:lpstr>
      <vt:lpstr>Colocando em prática</vt:lpstr>
      <vt:lpstr>Material de Apoio – Parte II</vt:lpstr>
      <vt:lpstr>Plano de cuidados integrado</vt:lpstr>
      <vt:lpstr>O que é o plano de cuidados integrado?</vt:lpstr>
      <vt:lpstr>Por que fazer o plano de cuidados integrados?</vt:lpstr>
      <vt:lpstr>Apresentação do PowerPoint</vt:lpstr>
      <vt:lpstr>Plano de cuidados interdisciplinar e interprofissional</vt:lpstr>
      <vt:lpstr>Elementos para construção do Plano de cuidados integrado</vt:lpstr>
      <vt:lpstr>Ferramentas e dispositivos que podem apoiar na construção do Plano de cuidados integrado </vt:lpstr>
      <vt:lpstr>Próximos passos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Claudielle De Santana Teodoro</cp:lastModifiedBy>
  <cp:revision>140</cp:revision>
  <dcterms:created xsi:type="dcterms:W3CDTF">2021-05-10T00:56:02Z</dcterms:created>
  <dcterms:modified xsi:type="dcterms:W3CDTF">2023-06-23T18:41:45Z</dcterms:modified>
</cp:coreProperties>
</file>