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03" r:id="rId5"/>
    <p:sldMasterId id="2147483698" r:id="rId6"/>
    <p:sldMasterId id="2147483648" r:id="rId7"/>
    <p:sldMasterId id="2147483672" r:id="rId8"/>
    <p:sldMasterId id="2147483660" r:id="rId9"/>
    <p:sldMasterId id="2147483701" r:id="rId10"/>
  </p:sldMasterIdLst>
  <p:notesMasterIdLst>
    <p:notesMasterId r:id="rId43"/>
  </p:notesMasterIdLst>
  <p:handoutMasterIdLst>
    <p:handoutMasterId r:id="rId44"/>
  </p:handoutMasterIdLst>
  <p:sldIdLst>
    <p:sldId id="263" r:id="rId11"/>
    <p:sldId id="265" r:id="rId12"/>
    <p:sldId id="294" r:id="rId13"/>
    <p:sldId id="269" r:id="rId14"/>
    <p:sldId id="288" r:id="rId15"/>
    <p:sldId id="304" r:id="rId16"/>
    <p:sldId id="324" r:id="rId17"/>
    <p:sldId id="317" r:id="rId18"/>
    <p:sldId id="318" r:id="rId19"/>
    <p:sldId id="293" r:id="rId20"/>
    <p:sldId id="272" r:id="rId21"/>
    <p:sldId id="284" r:id="rId22"/>
    <p:sldId id="330" r:id="rId23"/>
    <p:sldId id="331" r:id="rId24"/>
    <p:sldId id="333" r:id="rId25"/>
    <p:sldId id="332" r:id="rId26"/>
    <p:sldId id="319" r:id="rId27"/>
    <p:sldId id="289" r:id="rId28"/>
    <p:sldId id="290" r:id="rId29"/>
    <p:sldId id="329" r:id="rId30"/>
    <p:sldId id="334" r:id="rId31"/>
    <p:sldId id="327" r:id="rId32"/>
    <p:sldId id="328" r:id="rId33"/>
    <p:sldId id="285" r:id="rId34"/>
    <p:sldId id="341" r:id="rId35"/>
    <p:sldId id="340" r:id="rId36"/>
    <p:sldId id="320" r:id="rId37"/>
    <p:sldId id="321" r:id="rId38"/>
    <p:sldId id="322" r:id="rId39"/>
    <p:sldId id="323" r:id="rId40"/>
    <p:sldId id="326" r:id="rId41"/>
    <p:sldId id="268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210F7D-CB4F-D19A-AC52-730F98F58BE9}" name="Evelyn Lima de Souza" initials="ES" userId="S::evelyn.lima@einstein.br::d9e3d200-e308-4c82-8b80-1de3009e539c" providerId="AD"/>
  <p188:author id="{DE0CE2D2-BF27-E1AA-BE3E-CAE6A61A96A8}" name="Ana Alice Freire de Sousa" initials="AS" userId="S::alice.freire@einstein.br::3facf6dd-6543-422e-add7-af8d2a71ac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723"/>
    <a:srgbClr val="C55748"/>
    <a:srgbClr val="E8B8AE"/>
    <a:srgbClr val="DE988A"/>
    <a:srgbClr val="114834"/>
    <a:srgbClr val="9C4884"/>
    <a:srgbClr val="429859"/>
    <a:srgbClr val="59913A"/>
    <a:srgbClr val="35743D"/>
    <a:srgbClr val="006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89073-58A3-41E7-BDA1-426E33266676}" v="53" dt="2023-04-16T14:32:27.038"/>
    <p1510:client id="{137A9668-F51D-BA16-850E-67FCB47D9C57}" v="8" dt="2023-04-20T17:26:35.742"/>
    <p1510:client id="{181C11B3-B18F-0A38-93BD-F8CDA8E922E9}" v="2" dt="2023-04-19T14:37:53.252"/>
    <p1510:client id="{41A07FA5-7F9E-1103-37FD-71B13970A811}" v="244" dt="2023-04-16T14:01:38.584"/>
    <p1510:client id="{9391733D-7F06-A831-0080-B2D32234C632}" v="14" dt="2023-04-27T13:32:19.245"/>
    <p1510:client id="{9FE6BCB6-701B-1AAD-608E-FE5D80A97FC7}" v="2" dt="2023-04-25T12:46:42.940"/>
    <p1510:client id="{DF66204E-3412-DADB-F936-4296C283B384}" v="82" dt="2023-04-27T13:28:50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Lima de Souza" userId="S::evelyn.lima@einstein.br::d9e3d200-e308-4c82-8b80-1de3009e539c" providerId="AD" clId="Web-{9391733D-7F06-A831-0080-B2D32234C632}"/>
    <pc:docChg chg="modSld">
      <pc:chgData name="Evelyn Lima de Souza" userId="S::evelyn.lima@einstein.br::d9e3d200-e308-4c82-8b80-1de3009e539c" providerId="AD" clId="Web-{9391733D-7F06-A831-0080-B2D32234C632}" dt="2023-04-27T13:32:19.245" v="15" actId="1076"/>
      <pc:docMkLst>
        <pc:docMk/>
      </pc:docMkLst>
      <pc:sldChg chg="addSp modSp">
        <pc:chgData name="Evelyn Lima de Souza" userId="S::evelyn.lima@einstein.br::d9e3d200-e308-4c82-8b80-1de3009e539c" providerId="AD" clId="Web-{9391733D-7F06-A831-0080-B2D32234C632}" dt="2023-04-27T13:32:19.245" v="15" actId="1076"/>
        <pc:sldMkLst>
          <pc:docMk/>
          <pc:sldMk cId="3819492398" sldId="332"/>
        </pc:sldMkLst>
        <pc:spChg chg="add mod">
          <ac:chgData name="Evelyn Lima de Souza" userId="S::evelyn.lima@einstein.br::d9e3d200-e308-4c82-8b80-1de3009e539c" providerId="AD" clId="Web-{9391733D-7F06-A831-0080-B2D32234C632}" dt="2023-04-27T13:32:19.245" v="15" actId="1076"/>
          <ac:spMkLst>
            <pc:docMk/>
            <pc:sldMk cId="3819492398" sldId="332"/>
            <ac:spMk id="3" creationId="{DDDBD33F-9476-9422-586B-4323DB7390C9}"/>
          </ac:spMkLst>
        </pc:spChg>
        <pc:spChg chg="mod">
          <ac:chgData name="Evelyn Lima de Souza" userId="S::evelyn.lima@einstein.br::d9e3d200-e308-4c82-8b80-1de3009e539c" providerId="AD" clId="Web-{9391733D-7F06-A831-0080-B2D32234C632}" dt="2023-04-27T13:32:09.558" v="11" actId="20577"/>
          <ac:spMkLst>
            <pc:docMk/>
            <pc:sldMk cId="3819492398" sldId="332"/>
            <ac:spMk id="14" creationId="{FEAC3D84-5EAB-41D1-BC74-32BA5DB1DA8E}"/>
          </ac:spMkLst>
        </pc:spChg>
        <pc:picChg chg="mod modCrop">
          <ac:chgData name="Evelyn Lima de Souza" userId="S::evelyn.lima@einstein.br::d9e3d200-e308-4c82-8b80-1de3009e539c" providerId="AD" clId="Web-{9391733D-7F06-A831-0080-B2D32234C632}" dt="2023-04-27T13:31:40.385" v="5" actId="1076"/>
          <ac:picMkLst>
            <pc:docMk/>
            <pc:sldMk cId="3819492398" sldId="332"/>
            <ac:picMk id="8" creationId="{6943B002-5B58-A873-1F00-FA95D62F4717}"/>
          </ac:picMkLst>
        </pc:picChg>
      </pc:sldChg>
    </pc:docChg>
  </pc:docChgLst>
  <pc:docChgLst>
    <pc:chgData name="Evelyn Lima de Souza" userId="S::evelyn.lima@einstein.br::d9e3d200-e308-4c82-8b80-1de3009e539c" providerId="AD" clId="Web-{5E12D345-1C23-8EF4-F76B-964599E585E9}"/>
    <pc:docChg chg="addSld delSld modSld sldOrd">
      <pc:chgData name="Evelyn Lima de Souza" userId="S::evelyn.lima@einstein.br::d9e3d200-e308-4c82-8b80-1de3009e539c" providerId="AD" clId="Web-{5E12D345-1C23-8EF4-F76B-964599E585E9}" dt="2023-04-13T15:18:03.873" v="123" actId="20577"/>
      <pc:docMkLst>
        <pc:docMk/>
      </pc:docMkLst>
      <pc:sldChg chg="modSp ord">
        <pc:chgData name="Evelyn Lima de Souza" userId="S::evelyn.lima@einstein.br::d9e3d200-e308-4c82-8b80-1de3009e539c" providerId="AD" clId="Web-{5E12D345-1C23-8EF4-F76B-964599E585E9}" dt="2023-04-13T15:01:53.179" v="20" actId="20577"/>
        <pc:sldMkLst>
          <pc:docMk/>
          <pc:sldMk cId="3231476055" sldId="290"/>
        </pc:sldMkLst>
        <pc:spChg chg="mod">
          <ac:chgData name="Evelyn Lima de Souza" userId="S::evelyn.lima@einstein.br::d9e3d200-e308-4c82-8b80-1de3009e539c" providerId="AD" clId="Web-{5E12D345-1C23-8EF4-F76B-964599E585E9}" dt="2023-04-13T15:01:53.179" v="20" actId="20577"/>
          <ac:spMkLst>
            <pc:docMk/>
            <pc:sldMk cId="3231476055" sldId="290"/>
            <ac:spMk id="2" creationId="{00000000-0000-0000-0000-000000000000}"/>
          </ac:spMkLst>
        </pc:spChg>
      </pc:sldChg>
      <pc:sldChg chg="modSp">
        <pc:chgData name="Evelyn Lima de Souza" userId="S::evelyn.lima@einstein.br::d9e3d200-e308-4c82-8b80-1de3009e539c" providerId="AD" clId="Web-{5E12D345-1C23-8EF4-F76B-964599E585E9}" dt="2023-04-13T15:04:05.057" v="56" actId="20577"/>
        <pc:sldMkLst>
          <pc:docMk/>
          <pc:sldMk cId="1593189431" sldId="320"/>
        </pc:sldMkLst>
        <pc:spChg chg="mod">
          <ac:chgData name="Evelyn Lima de Souza" userId="S::evelyn.lima@einstein.br::d9e3d200-e308-4c82-8b80-1de3009e539c" providerId="AD" clId="Web-{5E12D345-1C23-8EF4-F76B-964599E585E9}" dt="2023-04-13T15:04:05.057" v="56" actId="20577"/>
          <ac:spMkLst>
            <pc:docMk/>
            <pc:sldMk cId="1593189431" sldId="320"/>
            <ac:spMk id="5" creationId="{00000000-0000-0000-0000-000000000000}"/>
          </ac:spMkLst>
        </pc:spChg>
      </pc:sldChg>
      <pc:sldChg chg="modSp">
        <pc:chgData name="Evelyn Lima de Souza" userId="S::evelyn.lima@einstein.br::d9e3d200-e308-4c82-8b80-1de3009e539c" providerId="AD" clId="Web-{5E12D345-1C23-8EF4-F76B-964599E585E9}" dt="2023-04-13T15:18:03.873" v="123" actId="20577"/>
        <pc:sldMkLst>
          <pc:docMk/>
          <pc:sldMk cId="2453030912" sldId="325"/>
        </pc:sldMkLst>
        <pc:spChg chg="mod">
          <ac:chgData name="Evelyn Lima de Souza" userId="S::evelyn.lima@einstein.br::d9e3d200-e308-4c82-8b80-1de3009e539c" providerId="AD" clId="Web-{5E12D345-1C23-8EF4-F76B-964599E585E9}" dt="2023-04-13T15:18:03.873" v="123" actId="20577"/>
          <ac:spMkLst>
            <pc:docMk/>
            <pc:sldMk cId="2453030912" sldId="325"/>
            <ac:spMk id="14" creationId="{FEAC3D84-5EAB-41D1-BC74-32BA5DB1DA8E}"/>
          </ac:spMkLst>
        </pc:spChg>
      </pc:sldChg>
      <pc:sldChg chg="modSp add replId">
        <pc:chgData name="Evelyn Lima de Souza" userId="S::evelyn.lima@einstein.br::d9e3d200-e308-4c82-8b80-1de3009e539c" providerId="AD" clId="Web-{5E12D345-1C23-8EF4-F76B-964599E585E9}" dt="2023-04-13T15:01:14.678" v="2" actId="20577"/>
        <pc:sldMkLst>
          <pc:docMk/>
          <pc:sldMk cId="739344695" sldId="327"/>
        </pc:sldMkLst>
        <pc:spChg chg="mod">
          <ac:chgData name="Evelyn Lima de Souza" userId="S::evelyn.lima@einstein.br::d9e3d200-e308-4c82-8b80-1de3009e539c" providerId="AD" clId="Web-{5E12D345-1C23-8EF4-F76B-964599E585E9}" dt="2023-04-13T15:01:14.678" v="2" actId="20577"/>
          <ac:spMkLst>
            <pc:docMk/>
            <pc:sldMk cId="739344695" sldId="327"/>
            <ac:spMk id="5" creationId="{00000000-0000-0000-0000-000000000000}"/>
          </ac:spMkLst>
        </pc:spChg>
      </pc:sldChg>
      <pc:sldChg chg="add replId">
        <pc:chgData name="Evelyn Lima de Souza" userId="S::evelyn.lima@einstein.br::d9e3d200-e308-4c82-8b80-1de3009e539c" providerId="AD" clId="Web-{5E12D345-1C23-8EF4-F76B-964599E585E9}" dt="2023-04-13T15:01:22.788" v="3"/>
        <pc:sldMkLst>
          <pc:docMk/>
          <pc:sldMk cId="2867581866" sldId="328"/>
        </pc:sldMkLst>
      </pc:sldChg>
      <pc:sldChg chg="new del">
        <pc:chgData name="Evelyn Lima de Souza" userId="S::evelyn.lima@einstein.br::d9e3d200-e308-4c82-8b80-1de3009e539c" providerId="AD" clId="Web-{5E12D345-1C23-8EF4-F76B-964599E585E9}" dt="2023-04-13T15:02:03.726" v="22"/>
        <pc:sldMkLst>
          <pc:docMk/>
          <pc:sldMk cId="411656516" sldId="329"/>
        </pc:sldMkLst>
      </pc:sldChg>
      <pc:sldChg chg="addSp modSp add ord replId">
        <pc:chgData name="Evelyn Lima de Souza" userId="S::evelyn.lima@einstein.br::d9e3d200-e308-4c82-8b80-1de3009e539c" providerId="AD" clId="Web-{5E12D345-1C23-8EF4-F76B-964599E585E9}" dt="2023-04-13T15:04:00.104" v="55" actId="20577"/>
        <pc:sldMkLst>
          <pc:docMk/>
          <pc:sldMk cId="3385925691" sldId="329"/>
        </pc:sldMkLst>
        <pc:spChg chg="mod">
          <ac:chgData name="Evelyn Lima de Souza" userId="S::evelyn.lima@einstein.br::d9e3d200-e308-4c82-8b80-1de3009e539c" providerId="AD" clId="Web-{5E12D345-1C23-8EF4-F76B-964599E585E9}" dt="2023-04-13T15:04:00.104" v="55" actId="20577"/>
          <ac:spMkLst>
            <pc:docMk/>
            <pc:sldMk cId="3385925691" sldId="329"/>
            <ac:spMk id="2" creationId="{9865CFAA-3B41-4C09-824F-54536EA85A2A}"/>
          </ac:spMkLst>
        </pc:spChg>
        <pc:spChg chg="mod">
          <ac:chgData name="Evelyn Lima de Souza" userId="S::evelyn.lima@einstein.br::d9e3d200-e308-4c82-8b80-1de3009e539c" providerId="AD" clId="Web-{5E12D345-1C23-8EF4-F76B-964599E585E9}" dt="2023-04-13T15:02:22.055" v="25" actId="20577"/>
          <ac:spMkLst>
            <pc:docMk/>
            <pc:sldMk cId="3385925691" sldId="329"/>
            <ac:spMk id="3" creationId="{B0319660-4C06-4892-935A-1BFC4205612A}"/>
          </ac:spMkLst>
        </pc:spChg>
        <pc:spChg chg="add mod">
          <ac:chgData name="Evelyn Lima de Souza" userId="S::evelyn.lima@einstein.br::d9e3d200-e308-4c82-8b80-1de3009e539c" providerId="AD" clId="Web-{5E12D345-1C23-8EF4-F76B-964599E585E9}" dt="2023-04-13T15:03:08.868" v="30" actId="14100"/>
          <ac:spMkLst>
            <pc:docMk/>
            <pc:sldMk cId="3385925691" sldId="329"/>
            <ac:spMk id="4" creationId="{1EF35E01-1160-19EA-E9D2-68CECE14A0BE}"/>
          </ac:spMkLst>
        </pc:spChg>
      </pc:sldChg>
    </pc:docChg>
  </pc:docChgLst>
  <pc:docChgLst>
    <pc:chgData name="Evelyn Lima de Souza" userId="S::evelyn.lima@einstein.br::d9e3d200-e308-4c82-8b80-1de3009e539c" providerId="AD" clId="Web-{41A07FA5-7F9E-1103-37FD-71B13970A811}"/>
    <pc:docChg chg="addSld modSld sldOrd">
      <pc:chgData name="Evelyn Lima de Souza" userId="S::evelyn.lima@einstein.br::d9e3d200-e308-4c82-8b80-1de3009e539c" providerId="AD" clId="Web-{41A07FA5-7F9E-1103-37FD-71B13970A811}" dt="2023-04-16T14:01:38.584" v="210"/>
      <pc:docMkLst>
        <pc:docMk/>
      </pc:docMkLst>
      <pc:sldChg chg="modSp">
        <pc:chgData name="Evelyn Lima de Souza" userId="S::evelyn.lima@einstein.br::d9e3d200-e308-4c82-8b80-1de3009e539c" providerId="AD" clId="Web-{41A07FA5-7F9E-1103-37FD-71B13970A811}" dt="2023-04-16T13:52:10.565" v="71" actId="20577"/>
        <pc:sldMkLst>
          <pc:docMk/>
          <pc:sldMk cId="2453030912" sldId="325"/>
        </pc:sldMkLst>
        <pc:spChg chg="mod">
          <ac:chgData name="Evelyn Lima de Souza" userId="S::evelyn.lima@einstein.br::d9e3d200-e308-4c82-8b80-1de3009e539c" providerId="AD" clId="Web-{41A07FA5-7F9E-1103-37FD-71B13970A811}" dt="2023-04-16T13:52:10.565" v="71" actId="20577"/>
          <ac:spMkLst>
            <pc:docMk/>
            <pc:sldMk cId="2453030912" sldId="325"/>
            <ac:spMk id="2" creationId="{9865CFAA-3B41-4C09-824F-54536EA85A2A}"/>
          </ac:spMkLst>
        </pc:spChg>
      </pc:sldChg>
      <pc:sldChg chg="modSp add replId">
        <pc:chgData name="Evelyn Lima de Souza" userId="S::evelyn.lima@einstein.br::d9e3d200-e308-4c82-8b80-1de3009e539c" providerId="AD" clId="Web-{41A07FA5-7F9E-1103-37FD-71B13970A811}" dt="2023-04-16T13:52:14.971" v="75" actId="20577"/>
        <pc:sldMkLst>
          <pc:docMk/>
          <pc:sldMk cId="3165170205" sldId="330"/>
        </pc:sldMkLst>
        <pc:spChg chg="mod">
          <ac:chgData name="Evelyn Lima de Souza" userId="S::evelyn.lima@einstein.br::d9e3d200-e308-4c82-8b80-1de3009e539c" providerId="AD" clId="Web-{41A07FA5-7F9E-1103-37FD-71B13970A811}" dt="2023-04-16T13:52:14.971" v="75" actId="20577"/>
          <ac:spMkLst>
            <pc:docMk/>
            <pc:sldMk cId="3165170205" sldId="330"/>
            <ac:spMk id="2" creationId="{9865CFAA-3B41-4C09-824F-54536EA85A2A}"/>
          </ac:spMkLst>
        </pc:spChg>
        <pc:spChg chg="mod">
          <ac:chgData name="Evelyn Lima de Souza" userId="S::evelyn.lima@einstein.br::d9e3d200-e308-4c82-8b80-1de3009e539c" providerId="AD" clId="Web-{41A07FA5-7F9E-1103-37FD-71B13970A811}" dt="2023-04-16T13:51:39.048" v="69" actId="20577"/>
          <ac:spMkLst>
            <pc:docMk/>
            <pc:sldMk cId="3165170205" sldId="330"/>
            <ac:spMk id="14" creationId="{FEAC3D84-5EAB-41D1-BC74-32BA5DB1DA8E}"/>
          </ac:spMkLst>
        </pc:spChg>
      </pc:sldChg>
      <pc:sldChg chg="modSp add ord replId">
        <pc:chgData name="Evelyn Lima de Souza" userId="S::evelyn.lima@einstein.br::d9e3d200-e308-4c82-8b80-1de3009e539c" providerId="AD" clId="Web-{41A07FA5-7F9E-1103-37FD-71B13970A811}" dt="2023-04-16T13:52:50.457" v="109" actId="20577"/>
        <pc:sldMkLst>
          <pc:docMk/>
          <pc:sldMk cId="3315955903" sldId="331"/>
        </pc:sldMkLst>
        <pc:spChg chg="mod">
          <ac:chgData name="Evelyn Lima de Souza" userId="S::evelyn.lima@einstein.br::d9e3d200-e308-4c82-8b80-1de3009e539c" providerId="AD" clId="Web-{41A07FA5-7F9E-1103-37FD-71B13970A811}" dt="2023-04-16T13:52:43.925" v="108" actId="20577"/>
          <ac:spMkLst>
            <pc:docMk/>
            <pc:sldMk cId="3315955903" sldId="331"/>
            <ac:spMk id="2" creationId="{9865CFAA-3B41-4C09-824F-54536EA85A2A}"/>
          </ac:spMkLst>
        </pc:spChg>
        <pc:spChg chg="mod">
          <ac:chgData name="Evelyn Lima de Souza" userId="S::evelyn.lima@einstein.br::d9e3d200-e308-4c82-8b80-1de3009e539c" providerId="AD" clId="Web-{41A07FA5-7F9E-1103-37FD-71B13970A811}" dt="2023-04-16T13:52:50.457" v="109" actId="20577"/>
          <ac:spMkLst>
            <pc:docMk/>
            <pc:sldMk cId="3315955903" sldId="331"/>
            <ac:spMk id="14" creationId="{FEAC3D84-5EAB-41D1-BC74-32BA5DB1DA8E}"/>
          </ac:spMkLst>
        </pc:spChg>
      </pc:sldChg>
      <pc:sldChg chg="addSp modSp add replId">
        <pc:chgData name="Evelyn Lima de Souza" userId="S::evelyn.lima@einstein.br::d9e3d200-e308-4c82-8b80-1de3009e539c" providerId="AD" clId="Web-{41A07FA5-7F9E-1103-37FD-71B13970A811}" dt="2023-04-16T13:59:36.564" v="208" actId="20577"/>
        <pc:sldMkLst>
          <pc:docMk/>
          <pc:sldMk cId="3819492398" sldId="332"/>
        </pc:sldMkLst>
        <pc:spChg chg="add mod">
          <ac:chgData name="Evelyn Lima de Souza" userId="S::evelyn.lima@einstein.br::d9e3d200-e308-4c82-8b80-1de3009e539c" providerId="AD" clId="Web-{41A07FA5-7F9E-1103-37FD-71B13970A811}" dt="2023-04-16T13:59:36.564" v="208" actId="20577"/>
          <ac:spMkLst>
            <pc:docMk/>
            <pc:sldMk cId="3819492398" sldId="332"/>
            <ac:spMk id="4" creationId="{1C6AA36C-E069-81FE-2974-50B6F7D08FA8}"/>
          </ac:spMkLst>
        </pc:spChg>
        <pc:spChg chg="mod">
          <ac:chgData name="Evelyn Lima de Souza" userId="S::evelyn.lima@einstein.br::d9e3d200-e308-4c82-8b80-1de3009e539c" providerId="AD" clId="Web-{41A07FA5-7F9E-1103-37FD-71B13970A811}" dt="2023-04-16T13:58:05.418" v="171" actId="20577"/>
          <ac:spMkLst>
            <pc:docMk/>
            <pc:sldMk cId="3819492398" sldId="332"/>
            <ac:spMk id="14" creationId="{FEAC3D84-5EAB-41D1-BC74-32BA5DB1DA8E}"/>
          </ac:spMkLst>
        </pc:spChg>
        <pc:picChg chg="add mod">
          <ac:chgData name="Evelyn Lima de Souza" userId="S::evelyn.lima@einstein.br::d9e3d200-e308-4c82-8b80-1de3009e539c" providerId="AD" clId="Web-{41A07FA5-7F9E-1103-37FD-71B13970A811}" dt="2023-04-16T13:58:47.579" v="174" actId="1076"/>
          <ac:picMkLst>
            <pc:docMk/>
            <pc:sldMk cId="3819492398" sldId="332"/>
            <ac:picMk id="3" creationId="{B0F72BE6-CB4E-06A8-F546-CD9BA879E67A}"/>
          </ac:picMkLst>
        </pc:picChg>
      </pc:sldChg>
      <pc:sldChg chg="add replId">
        <pc:chgData name="Evelyn Lima de Souza" userId="S::evelyn.lima@einstein.br::d9e3d200-e308-4c82-8b80-1de3009e539c" providerId="AD" clId="Web-{41A07FA5-7F9E-1103-37FD-71B13970A811}" dt="2023-04-16T14:01:31.021" v="209"/>
        <pc:sldMkLst>
          <pc:docMk/>
          <pc:sldMk cId="520627674" sldId="333"/>
        </pc:sldMkLst>
      </pc:sldChg>
      <pc:sldChg chg="add replId">
        <pc:chgData name="Evelyn Lima de Souza" userId="S::evelyn.lima@einstein.br::d9e3d200-e308-4c82-8b80-1de3009e539c" providerId="AD" clId="Web-{41A07FA5-7F9E-1103-37FD-71B13970A811}" dt="2023-04-16T14:01:38.584" v="210"/>
        <pc:sldMkLst>
          <pc:docMk/>
          <pc:sldMk cId="1610399196" sldId="334"/>
        </pc:sldMkLst>
      </pc:sldChg>
    </pc:docChg>
  </pc:docChgLst>
  <pc:docChgLst>
    <pc:chgData name="Evelyn Lima de Souza" userId="S::evelyn.lima@einstein.br::d9e3d200-e308-4c82-8b80-1de3009e539c" providerId="AD" clId="Web-{9FE6BCB6-701B-1AAD-608E-FE5D80A97FC7}"/>
    <pc:docChg chg="mod">
      <pc:chgData name="Evelyn Lima de Souza" userId="S::evelyn.lima@einstein.br::d9e3d200-e308-4c82-8b80-1de3009e539c" providerId="AD" clId="Web-{9FE6BCB6-701B-1AAD-608E-FE5D80A97FC7}" dt="2023-04-25T12:46:42.940" v="1"/>
      <pc:docMkLst>
        <pc:docMk/>
      </pc:docMkLst>
      <pc:sldChg chg="modCm">
        <pc:chgData name="Evelyn Lima de Souza" userId="S::evelyn.lima@einstein.br::d9e3d200-e308-4c82-8b80-1de3009e539c" providerId="AD" clId="Web-{9FE6BCB6-701B-1AAD-608E-FE5D80A97FC7}" dt="2023-04-25T12:46:42.940" v="1"/>
        <pc:sldMkLst>
          <pc:docMk/>
          <pc:sldMk cId="1015023287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">
              <pc226:chgData name="Evelyn Lima de Souza" userId="S::evelyn.lima@einstein.br::d9e3d200-e308-4c82-8b80-1de3009e539c" providerId="AD" clId="Web-{9FE6BCB6-701B-1AAD-608E-FE5D80A97FC7}" dt="2023-04-25T12:46:42.940" v="1"/>
              <pc2:cmMkLst xmlns:pc2="http://schemas.microsoft.com/office/powerpoint/2019/9/main/command">
                <pc:docMk/>
                <pc:sldMk cId="1015023287" sldId="304"/>
                <pc2:cmMk id="{38B6C2D7-2563-4144-9D30-32B42DE230F8}"/>
              </pc2:cmMkLst>
              <pc226:cmRplyChg chg="add">
                <pc226:chgData name="Evelyn Lima de Souza" userId="S::evelyn.lima@einstein.br::d9e3d200-e308-4c82-8b80-1de3009e539c" providerId="AD" clId="Web-{9FE6BCB6-701B-1AAD-608E-FE5D80A97FC7}" dt="2023-04-25T12:46:42.940" v="1"/>
                <pc2:cmRplyMkLst xmlns:pc2="http://schemas.microsoft.com/office/powerpoint/2019/9/main/command">
                  <pc:docMk/>
                  <pc:sldMk cId="1015023287" sldId="304"/>
                  <pc2:cmMk id="{38B6C2D7-2563-4144-9D30-32B42DE230F8}"/>
                  <pc2:cmRplyMk id="{577C589D-C4CD-465A-A838-6134F712F960}"/>
                </pc2:cmRplyMkLst>
              </pc226:cmRplyChg>
            </pc226:cmChg>
          </p:ext>
        </pc:extLst>
      </pc:sldChg>
    </pc:docChg>
  </pc:docChgLst>
  <pc:docChgLst>
    <pc:chgData name="Ana Alice Freire de Sousa" userId="S::alice.freire@einstein.br::3facf6dd-6543-422e-add7-af8d2a71ac57" providerId="AD" clId="Web-{137A9668-F51D-BA16-850E-67FCB47D9C57}"/>
    <pc:docChg chg="mod modSld sldOrd">
      <pc:chgData name="Ana Alice Freire de Sousa" userId="S::alice.freire@einstein.br::3facf6dd-6543-422e-add7-af8d2a71ac57" providerId="AD" clId="Web-{137A9668-F51D-BA16-850E-67FCB47D9C57}" dt="2023-04-20T17:26:35.742" v="7"/>
      <pc:docMkLst>
        <pc:docMk/>
      </pc:docMkLst>
      <pc:sldChg chg="addCm">
        <pc:chgData name="Ana Alice Freire de Sousa" userId="S::alice.freire@einstein.br::3facf6dd-6543-422e-add7-af8d2a71ac57" providerId="AD" clId="Web-{137A9668-F51D-BA16-850E-67FCB47D9C57}" dt="2023-04-20T17:26:35.742" v="7"/>
        <pc:sldMkLst>
          <pc:docMk/>
          <pc:sldMk cId="1015023287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add">
              <pc226:chgData name="Ana Alice Freire de Sousa" userId="S::alice.freire@einstein.br::3facf6dd-6543-422e-add7-af8d2a71ac57" providerId="AD" clId="Web-{137A9668-F51D-BA16-850E-67FCB47D9C57}" dt="2023-04-20T17:26:35.742" v="7"/>
              <pc2:cmMkLst xmlns:pc2="http://schemas.microsoft.com/office/powerpoint/2019/9/main/command">
                <pc:docMk/>
                <pc:sldMk cId="1015023287" sldId="304"/>
                <pc2:cmMk id="{38B6C2D7-2563-4144-9D30-32B42DE230F8}"/>
              </pc2:cmMkLst>
            </pc226:cmChg>
          </p:ext>
        </pc:extLst>
      </pc:sldChg>
      <pc:sldChg chg="ord">
        <pc:chgData name="Ana Alice Freire de Sousa" userId="S::alice.freire@einstein.br::3facf6dd-6543-422e-add7-af8d2a71ac57" providerId="AD" clId="Web-{137A9668-F51D-BA16-850E-67FCB47D9C57}" dt="2023-04-20T17:24:39.441" v="0"/>
        <pc:sldMkLst>
          <pc:docMk/>
          <pc:sldMk cId="3957047187" sldId="317"/>
        </pc:sldMkLst>
      </pc:sldChg>
      <pc:sldChg chg="modSp">
        <pc:chgData name="Ana Alice Freire de Sousa" userId="S::alice.freire@einstein.br::3facf6dd-6543-422e-add7-af8d2a71ac57" providerId="AD" clId="Web-{137A9668-F51D-BA16-850E-67FCB47D9C57}" dt="2023-04-20T17:25:32.990" v="5" actId="20577"/>
        <pc:sldMkLst>
          <pc:docMk/>
          <pc:sldMk cId="3736087074" sldId="322"/>
        </pc:sldMkLst>
        <pc:spChg chg="mod">
          <ac:chgData name="Ana Alice Freire de Sousa" userId="S::alice.freire@einstein.br::3facf6dd-6543-422e-add7-af8d2a71ac57" providerId="AD" clId="Web-{137A9668-F51D-BA16-850E-67FCB47D9C57}" dt="2023-04-20T17:25:32.990" v="5" actId="20577"/>
          <ac:spMkLst>
            <pc:docMk/>
            <pc:sldMk cId="3736087074" sldId="322"/>
            <ac:spMk id="3" creationId="{B0319660-4C06-4892-935A-1BFC4205612A}"/>
          </ac:spMkLst>
        </pc:spChg>
      </pc:sldChg>
    </pc:docChg>
  </pc:docChgLst>
  <pc:docChgLst>
    <pc:chgData name="Evelyn Lima de Souza" userId="d9e3d200-e308-4c82-8b80-1de3009e539c" providerId="ADAL" clId="{00A89073-58A3-41E7-BDA1-426E33266676}"/>
    <pc:docChg chg="undo custSel addSld delSld modSld sldOrd">
      <pc:chgData name="Evelyn Lima de Souza" userId="d9e3d200-e308-4c82-8b80-1de3009e539c" providerId="ADAL" clId="{00A89073-58A3-41E7-BDA1-426E33266676}" dt="2023-04-16T14:33:12.775" v="1269" actId="20577"/>
      <pc:docMkLst>
        <pc:docMk/>
      </pc:docMkLst>
      <pc:sldChg chg="modSp mod">
        <pc:chgData name="Evelyn Lima de Souza" userId="d9e3d200-e308-4c82-8b80-1de3009e539c" providerId="ADAL" clId="{00A89073-58A3-41E7-BDA1-426E33266676}" dt="2023-04-05T12:17:53.405" v="649" actId="20577"/>
        <pc:sldMkLst>
          <pc:docMk/>
          <pc:sldMk cId="2496608831" sldId="282"/>
        </pc:sldMkLst>
        <pc:spChg chg="mod">
          <ac:chgData name="Evelyn Lima de Souza" userId="d9e3d200-e308-4c82-8b80-1de3009e539c" providerId="ADAL" clId="{00A89073-58A3-41E7-BDA1-426E33266676}" dt="2023-04-05T12:17:36.960" v="644" actId="20577"/>
          <ac:spMkLst>
            <pc:docMk/>
            <pc:sldMk cId="2496608831" sldId="282"/>
            <ac:spMk id="2" creationId="{9865CFAA-3B41-4C09-824F-54536EA85A2A}"/>
          </ac:spMkLst>
        </pc:spChg>
        <pc:spChg chg="mod">
          <ac:chgData name="Evelyn Lima de Souza" userId="d9e3d200-e308-4c82-8b80-1de3009e539c" providerId="ADAL" clId="{00A89073-58A3-41E7-BDA1-426E33266676}" dt="2023-04-05T12:17:53.405" v="649" actId="20577"/>
          <ac:spMkLst>
            <pc:docMk/>
            <pc:sldMk cId="2496608831" sldId="282"/>
            <ac:spMk id="3" creationId="{B0319660-4C06-4892-935A-1BFC4205612A}"/>
          </ac:spMkLst>
        </pc:spChg>
      </pc:sldChg>
      <pc:sldChg chg="del">
        <pc:chgData name="Evelyn Lima de Souza" userId="d9e3d200-e308-4c82-8b80-1de3009e539c" providerId="ADAL" clId="{00A89073-58A3-41E7-BDA1-426E33266676}" dt="2023-04-06T13:56:52.571" v="758" actId="47"/>
        <pc:sldMkLst>
          <pc:docMk/>
          <pc:sldMk cId="2306749265" sldId="283"/>
        </pc:sldMkLst>
      </pc:sldChg>
      <pc:sldChg chg="addSp delSp modSp mod">
        <pc:chgData name="Evelyn Lima de Souza" userId="d9e3d200-e308-4c82-8b80-1de3009e539c" providerId="ADAL" clId="{00A89073-58A3-41E7-BDA1-426E33266676}" dt="2023-04-05T11:33:29.120" v="400" actId="1035"/>
        <pc:sldMkLst>
          <pc:docMk/>
          <pc:sldMk cId="1122651475" sldId="284"/>
        </pc:sldMkLst>
        <pc:spChg chg="del">
          <ac:chgData name="Evelyn Lima de Souza" userId="d9e3d200-e308-4c82-8b80-1de3009e539c" providerId="ADAL" clId="{00A89073-58A3-41E7-BDA1-426E33266676}" dt="2023-04-05T11:31:04.588" v="191" actId="478"/>
          <ac:spMkLst>
            <pc:docMk/>
            <pc:sldMk cId="1122651475" sldId="284"/>
            <ac:spMk id="2" creationId="{9865CFAA-3B41-4C09-824F-54536EA85A2A}"/>
          </ac:spMkLst>
        </pc:spChg>
        <pc:spChg chg="add del mod">
          <ac:chgData name="Evelyn Lima de Souza" userId="d9e3d200-e308-4c82-8b80-1de3009e539c" providerId="ADAL" clId="{00A89073-58A3-41E7-BDA1-426E33266676}" dt="2023-04-05T11:31:07.783" v="192" actId="478"/>
          <ac:spMkLst>
            <pc:docMk/>
            <pc:sldMk cId="1122651475" sldId="284"/>
            <ac:spMk id="4" creationId="{FEA0EF81-69D3-4858-B919-BF40E88F30B4}"/>
          </ac:spMkLst>
        </pc:spChg>
        <pc:spChg chg="mod">
          <ac:chgData name="Evelyn Lima de Souza" userId="d9e3d200-e308-4c82-8b80-1de3009e539c" providerId="ADAL" clId="{00A89073-58A3-41E7-BDA1-426E33266676}" dt="2023-04-05T11:33:21.091" v="377" actId="1076"/>
          <ac:spMkLst>
            <pc:docMk/>
            <pc:sldMk cId="1122651475" sldId="284"/>
            <ac:spMk id="7" creationId="{10CC5520-E3B7-4443-995E-D8029FAD9303}"/>
          </ac:spMkLst>
        </pc:spChg>
        <pc:spChg chg="add mod">
          <ac:chgData name="Evelyn Lima de Souza" userId="d9e3d200-e308-4c82-8b80-1de3009e539c" providerId="ADAL" clId="{00A89073-58A3-41E7-BDA1-426E33266676}" dt="2023-04-05T11:33:18.977" v="376"/>
          <ac:spMkLst>
            <pc:docMk/>
            <pc:sldMk cId="1122651475" sldId="284"/>
            <ac:spMk id="16" creationId="{5E3D5901-77BF-461C-9FDE-05BA1C1CEF63}"/>
          </ac:spMkLst>
        </pc:spChg>
        <pc:spChg chg="mod">
          <ac:chgData name="Evelyn Lima de Souza" userId="d9e3d200-e308-4c82-8b80-1de3009e539c" providerId="ADAL" clId="{00A89073-58A3-41E7-BDA1-426E33266676}" dt="2023-04-05T11:33:29.120" v="400" actId="1035"/>
          <ac:spMkLst>
            <pc:docMk/>
            <pc:sldMk cId="1122651475" sldId="284"/>
            <ac:spMk id="19" creationId="{C0212814-6C1E-414D-9414-38FA9A7B7FC7}"/>
          </ac:spMkLst>
        </pc:spChg>
        <pc:spChg chg="mod">
          <ac:chgData name="Evelyn Lima de Souza" userId="d9e3d200-e308-4c82-8b80-1de3009e539c" providerId="ADAL" clId="{00A89073-58A3-41E7-BDA1-426E33266676}" dt="2023-04-05T11:33:29.120" v="400" actId="1035"/>
          <ac:spMkLst>
            <pc:docMk/>
            <pc:sldMk cId="1122651475" sldId="284"/>
            <ac:spMk id="27" creationId="{E96993EB-932A-49F2-82E9-CB4282C8EF12}"/>
          </ac:spMkLst>
        </pc:spChg>
        <pc:spChg chg="mod">
          <ac:chgData name="Evelyn Lima de Souza" userId="d9e3d200-e308-4c82-8b80-1de3009e539c" providerId="ADAL" clId="{00A89073-58A3-41E7-BDA1-426E33266676}" dt="2023-04-05T11:33:29.120" v="400" actId="1035"/>
          <ac:spMkLst>
            <pc:docMk/>
            <pc:sldMk cId="1122651475" sldId="284"/>
            <ac:spMk id="28" creationId="{5B2BD717-4E30-44C3-A914-57A77F60FBE9}"/>
          </ac:spMkLst>
        </pc:spChg>
        <pc:grpChg chg="mod">
          <ac:chgData name="Evelyn Lima de Souza" userId="d9e3d200-e308-4c82-8b80-1de3009e539c" providerId="ADAL" clId="{00A89073-58A3-41E7-BDA1-426E33266676}" dt="2023-04-05T11:33:29.120" v="400" actId="1035"/>
          <ac:grpSpMkLst>
            <pc:docMk/>
            <pc:sldMk cId="1122651475" sldId="284"/>
            <ac:grpSpMk id="20" creationId="{704018EC-35EE-46EA-A350-4A635DD667A2}"/>
          </ac:grpSpMkLst>
        </pc:grpChg>
        <pc:grpChg chg="mod">
          <ac:chgData name="Evelyn Lima de Souza" userId="d9e3d200-e308-4c82-8b80-1de3009e539c" providerId="ADAL" clId="{00A89073-58A3-41E7-BDA1-426E33266676}" dt="2023-04-05T11:33:29.120" v="400" actId="1035"/>
          <ac:grpSpMkLst>
            <pc:docMk/>
            <pc:sldMk cId="1122651475" sldId="284"/>
            <ac:grpSpMk id="22" creationId="{8011586B-2B87-4E26-BCF7-136838E2F1CC}"/>
          </ac:grpSpMkLst>
        </pc:grpChg>
        <pc:picChg chg="mod">
          <ac:chgData name="Evelyn Lima de Souza" userId="d9e3d200-e308-4c82-8b80-1de3009e539c" providerId="ADAL" clId="{00A89073-58A3-41E7-BDA1-426E33266676}" dt="2023-04-05T11:33:29.120" v="400" actId="1035"/>
          <ac:picMkLst>
            <pc:docMk/>
            <pc:sldMk cId="1122651475" sldId="284"/>
            <ac:picMk id="21" creationId="{68FEA2DA-0F31-40F5-B478-2777917C608E}"/>
          </ac:picMkLst>
        </pc:picChg>
        <pc:picChg chg="mod">
          <ac:chgData name="Evelyn Lima de Souza" userId="d9e3d200-e308-4c82-8b80-1de3009e539c" providerId="ADAL" clId="{00A89073-58A3-41E7-BDA1-426E33266676}" dt="2023-04-05T11:33:29.120" v="400" actId="1035"/>
          <ac:picMkLst>
            <pc:docMk/>
            <pc:sldMk cId="1122651475" sldId="284"/>
            <ac:picMk id="23" creationId="{84BAF5CA-F660-45F1-9E58-172C423A2FA5}"/>
          </ac:picMkLst>
        </pc:picChg>
        <pc:picChg chg="mod">
          <ac:chgData name="Evelyn Lima de Souza" userId="d9e3d200-e308-4c82-8b80-1de3009e539c" providerId="ADAL" clId="{00A89073-58A3-41E7-BDA1-426E33266676}" dt="2023-04-05T11:33:29.120" v="400" actId="1035"/>
          <ac:picMkLst>
            <pc:docMk/>
            <pc:sldMk cId="1122651475" sldId="284"/>
            <ac:picMk id="24" creationId="{100E3C5B-B6CE-4240-BB77-2C3FA9949D12}"/>
          </ac:picMkLst>
        </pc:picChg>
        <pc:picChg chg="mod">
          <ac:chgData name="Evelyn Lima de Souza" userId="d9e3d200-e308-4c82-8b80-1de3009e539c" providerId="ADAL" clId="{00A89073-58A3-41E7-BDA1-426E33266676}" dt="2023-04-05T11:33:29.120" v="400" actId="1035"/>
          <ac:picMkLst>
            <pc:docMk/>
            <pc:sldMk cId="1122651475" sldId="284"/>
            <ac:picMk id="25" creationId="{ADDDAB27-69B7-4275-ADCF-B5EF266F091B}"/>
          </ac:picMkLst>
        </pc:picChg>
        <pc:picChg chg="mod">
          <ac:chgData name="Evelyn Lima de Souza" userId="d9e3d200-e308-4c82-8b80-1de3009e539c" providerId="ADAL" clId="{00A89073-58A3-41E7-BDA1-426E33266676}" dt="2023-04-05T11:33:29.120" v="400" actId="1035"/>
          <ac:picMkLst>
            <pc:docMk/>
            <pc:sldMk cId="1122651475" sldId="284"/>
            <ac:picMk id="26" creationId="{E2793108-EAE4-451B-9B9D-CE94536060DA}"/>
          </ac:picMkLst>
        </pc:picChg>
      </pc:sldChg>
      <pc:sldChg chg="modSp mod">
        <pc:chgData name="Evelyn Lima de Souza" userId="d9e3d200-e308-4c82-8b80-1de3009e539c" providerId="ADAL" clId="{00A89073-58A3-41E7-BDA1-426E33266676}" dt="2023-04-06T14:56:30.402" v="940" actId="20577"/>
        <pc:sldMkLst>
          <pc:docMk/>
          <pc:sldMk cId="3219559065" sldId="285"/>
        </pc:sldMkLst>
        <pc:spChg chg="mod">
          <ac:chgData name="Evelyn Lima de Souza" userId="d9e3d200-e308-4c82-8b80-1de3009e539c" providerId="ADAL" clId="{00A89073-58A3-41E7-BDA1-426E33266676}" dt="2023-04-06T14:56:30.402" v="940" actId="20577"/>
          <ac:spMkLst>
            <pc:docMk/>
            <pc:sldMk cId="3219559065" sldId="285"/>
            <ac:spMk id="3" creationId="{B0319660-4C06-4892-935A-1BFC4205612A}"/>
          </ac:spMkLst>
        </pc:spChg>
      </pc:sldChg>
      <pc:sldChg chg="modSp mod">
        <pc:chgData name="Evelyn Lima de Souza" userId="d9e3d200-e308-4c82-8b80-1de3009e539c" providerId="ADAL" clId="{00A89073-58A3-41E7-BDA1-426E33266676}" dt="2023-04-05T12:18:47.445" v="680" actId="20577"/>
        <pc:sldMkLst>
          <pc:docMk/>
          <pc:sldMk cId="1066004028" sldId="286"/>
        </pc:sldMkLst>
        <pc:spChg chg="mod">
          <ac:chgData name="Evelyn Lima de Souza" userId="d9e3d200-e308-4c82-8b80-1de3009e539c" providerId="ADAL" clId="{00A89073-58A3-41E7-BDA1-426E33266676}" dt="2023-04-05T12:18:30.645" v="670" actId="20577"/>
          <ac:spMkLst>
            <pc:docMk/>
            <pc:sldMk cId="1066004028" sldId="286"/>
            <ac:spMk id="2" creationId="{9865CFAA-3B41-4C09-824F-54536EA85A2A}"/>
          </ac:spMkLst>
        </pc:spChg>
        <pc:spChg chg="mod">
          <ac:chgData name="Evelyn Lima de Souza" userId="d9e3d200-e308-4c82-8b80-1de3009e539c" providerId="ADAL" clId="{00A89073-58A3-41E7-BDA1-426E33266676}" dt="2023-04-05T12:18:47.445" v="680" actId="20577"/>
          <ac:spMkLst>
            <pc:docMk/>
            <pc:sldMk cId="1066004028" sldId="286"/>
            <ac:spMk id="3" creationId="{B0319660-4C06-4892-935A-1BFC4205612A}"/>
          </ac:spMkLst>
        </pc:spChg>
      </pc:sldChg>
      <pc:sldChg chg="modSp del mod">
        <pc:chgData name="Evelyn Lima de Souza" userId="d9e3d200-e308-4c82-8b80-1de3009e539c" providerId="ADAL" clId="{00A89073-58A3-41E7-BDA1-426E33266676}" dt="2023-04-06T13:56:48.643" v="757" actId="47"/>
        <pc:sldMkLst>
          <pc:docMk/>
          <pc:sldMk cId="1433189655" sldId="287"/>
        </pc:sldMkLst>
        <pc:spChg chg="mod">
          <ac:chgData name="Evelyn Lima de Souza" userId="d9e3d200-e308-4c82-8b80-1de3009e539c" providerId="ADAL" clId="{00A89073-58A3-41E7-BDA1-426E33266676}" dt="2023-04-05T12:20:51.280" v="716" actId="20577"/>
          <ac:spMkLst>
            <pc:docMk/>
            <pc:sldMk cId="1433189655" sldId="287"/>
            <ac:spMk id="3" creationId="{B0319660-4C06-4892-935A-1BFC4205612A}"/>
          </ac:spMkLst>
        </pc:spChg>
      </pc:sldChg>
      <pc:sldChg chg="modSp mod">
        <pc:chgData name="Evelyn Lima de Souza" userId="d9e3d200-e308-4c82-8b80-1de3009e539c" providerId="ADAL" clId="{00A89073-58A3-41E7-BDA1-426E33266676}" dt="2023-04-05T11:18:07.047" v="100" actId="6549"/>
        <pc:sldMkLst>
          <pc:docMk/>
          <pc:sldMk cId="997897319" sldId="288"/>
        </pc:sldMkLst>
        <pc:spChg chg="mod">
          <ac:chgData name="Evelyn Lima de Souza" userId="d9e3d200-e308-4c82-8b80-1de3009e539c" providerId="ADAL" clId="{00A89073-58A3-41E7-BDA1-426E33266676}" dt="2023-04-05T11:18:07.047" v="100" actId="6549"/>
          <ac:spMkLst>
            <pc:docMk/>
            <pc:sldMk cId="997897319" sldId="288"/>
            <ac:spMk id="3" creationId="{5482A34F-DDE9-4AF0-A4B3-46781D951E3F}"/>
          </ac:spMkLst>
        </pc:spChg>
      </pc:sldChg>
      <pc:sldChg chg="modSp mod">
        <pc:chgData name="Evelyn Lima de Souza" userId="d9e3d200-e308-4c82-8b80-1de3009e539c" providerId="ADAL" clId="{00A89073-58A3-41E7-BDA1-426E33266676}" dt="2023-04-06T13:42:49.480" v="719" actId="20577"/>
        <pc:sldMkLst>
          <pc:docMk/>
          <pc:sldMk cId="3231476055" sldId="290"/>
        </pc:sldMkLst>
        <pc:spChg chg="mod">
          <ac:chgData name="Evelyn Lima de Souza" userId="d9e3d200-e308-4c82-8b80-1de3009e539c" providerId="ADAL" clId="{00A89073-58A3-41E7-BDA1-426E33266676}" dt="2023-04-06T13:42:49.480" v="719" actId="20577"/>
          <ac:spMkLst>
            <pc:docMk/>
            <pc:sldMk cId="3231476055" sldId="290"/>
            <ac:spMk id="2" creationId="{00000000-0000-0000-0000-000000000000}"/>
          </ac:spMkLst>
        </pc:spChg>
      </pc:sldChg>
      <pc:sldChg chg="del">
        <pc:chgData name="Evelyn Lima de Souza" userId="d9e3d200-e308-4c82-8b80-1de3009e539c" providerId="ADAL" clId="{00A89073-58A3-41E7-BDA1-426E33266676}" dt="2023-04-05T12:05:47.983" v="460" actId="47"/>
        <pc:sldMkLst>
          <pc:docMk/>
          <pc:sldMk cId="2154366268" sldId="291"/>
        </pc:sldMkLst>
      </pc:sldChg>
      <pc:sldChg chg="del">
        <pc:chgData name="Evelyn Lima de Souza" userId="d9e3d200-e308-4c82-8b80-1de3009e539c" providerId="ADAL" clId="{00A89073-58A3-41E7-BDA1-426E33266676}" dt="2023-04-06T13:56:55.369" v="759" actId="47"/>
        <pc:sldMkLst>
          <pc:docMk/>
          <pc:sldMk cId="2756712664" sldId="292"/>
        </pc:sldMkLst>
      </pc:sldChg>
      <pc:sldChg chg="addSp modSp mod">
        <pc:chgData name="Evelyn Lima de Souza" userId="d9e3d200-e308-4c82-8b80-1de3009e539c" providerId="ADAL" clId="{00A89073-58A3-41E7-BDA1-426E33266676}" dt="2023-04-05T11:26:28.887" v="104" actId="1076"/>
        <pc:sldMkLst>
          <pc:docMk/>
          <pc:sldMk cId="1015023287" sldId="304"/>
        </pc:sldMkLst>
        <pc:spChg chg="add mod">
          <ac:chgData name="Evelyn Lima de Souza" userId="d9e3d200-e308-4c82-8b80-1de3009e539c" providerId="ADAL" clId="{00A89073-58A3-41E7-BDA1-426E33266676}" dt="2023-04-05T11:26:28.887" v="104" actId="1076"/>
          <ac:spMkLst>
            <pc:docMk/>
            <pc:sldMk cId="1015023287" sldId="304"/>
            <ac:spMk id="5" creationId="{C1F65B32-5A71-4067-BD5D-1146DD38660A}"/>
          </ac:spMkLst>
        </pc:spChg>
      </pc:sldChg>
      <pc:sldChg chg="del">
        <pc:chgData name="Evelyn Lima de Souza" userId="d9e3d200-e308-4c82-8b80-1de3009e539c" providerId="ADAL" clId="{00A89073-58A3-41E7-BDA1-426E33266676}" dt="2023-04-05T11:16:44.087" v="99" actId="47"/>
        <pc:sldMkLst>
          <pc:docMk/>
          <pc:sldMk cId="3749237265" sldId="309"/>
        </pc:sldMkLst>
      </pc:sldChg>
      <pc:sldChg chg="addSp modSp mod">
        <pc:chgData name="Evelyn Lima de Souza" userId="d9e3d200-e308-4c82-8b80-1de3009e539c" providerId="ADAL" clId="{00A89073-58A3-41E7-BDA1-426E33266676}" dt="2023-04-05T11:28:36.760" v="188" actId="1076"/>
        <pc:sldMkLst>
          <pc:docMk/>
          <pc:sldMk cId="3957047187" sldId="317"/>
        </pc:sldMkLst>
        <pc:spChg chg="mod">
          <ac:chgData name="Evelyn Lima de Souza" userId="d9e3d200-e308-4c82-8b80-1de3009e539c" providerId="ADAL" clId="{00A89073-58A3-41E7-BDA1-426E33266676}" dt="2023-04-05T11:28:36.760" v="188" actId="1076"/>
          <ac:spMkLst>
            <pc:docMk/>
            <pc:sldMk cId="3957047187" sldId="317"/>
            <ac:spMk id="11" creationId="{FF8BE631-F2A2-4A91-A960-AE6AFD6A4BA0}"/>
          </ac:spMkLst>
        </pc:spChg>
        <pc:spChg chg="add mod">
          <ac:chgData name="Evelyn Lima de Souza" userId="d9e3d200-e308-4c82-8b80-1de3009e539c" providerId="ADAL" clId="{00A89073-58A3-41E7-BDA1-426E33266676}" dt="2023-04-05T11:28:18.646" v="186" actId="20577"/>
          <ac:spMkLst>
            <pc:docMk/>
            <pc:sldMk cId="3957047187" sldId="317"/>
            <ac:spMk id="20" creationId="{12831599-DEF3-4162-8F69-2DF6B453F2EA}"/>
          </ac:spMkLst>
        </pc:spChg>
      </pc:sldChg>
      <pc:sldChg chg="modSp mod">
        <pc:chgData name="Evelyn Lima de Souza" userId="d9e3d200-e308-4c82-8b80-1de3009e539c" providerId="ADAL" clId="{00A89073-58A3-41E7-BDA1-426E33266676}" dt="2023-04-05T11:34:45.554" v="419" actId="20577"/>
        <pc:sldMkLst>
          <pc:docMk/>
          <pc:sldMk cId="2515661789" sldId="319"/>
        </pc:sldMkLst>
        <pc:spChg chg="mod">
          <ac:chgData name="Evelyn Lima de Souza" userId="d9e3d200-e308-4c82-8b80-1de3009e539c" providerId="ADAL" clId="{00A89073-58A3-41E7-BDA1-426E33266676}" dt="2023-04-05T11:34:45.554" v="419" actId="20577"/>
          <ac:spMkLst>
            <pc:docMk/>
            <pc:sldMk cId="2515661789" sldId="319"/>
            <ac:spMk id="3" creationId="{5482A34F-DDE9-4AF0-A4B3-46781D951E3F}"/>
          </ac:spMkLst>
        </pc:spChg>
      </pc:sldChg>
      <pc:sldChg chg="modSp mod">
        <pc:chgData name="Evelyn Lima de Souza" userId="d9e3d200-e308-4c82-8b80-1de3009e539c" providerId="ADAL" clId="{00A89073-58A3-41E7-BDA1-426E33266676}" dt="2023-04-06T14:15:11.915" v="934" actId="20577"/>
        <pc:sldMkLst>
          <pc:docMk/>
          <pc:sldMk cId="3442664069" sldId="323"/>
        </pc:sldMkLst>
        <pc:spChg chg="mod">
          <ac:chgData name="Evelyn Lima de Souza" userId="d9e3d200-e308-4c82-8b80-1de3009e539c" providerId="ADAL" clId="{00A89073-58A3-41E7-BDA1-426E33266676}" dt="2023-04-06T14:15:11.915" v="934" actId="20577"/>
          <ac:spMkLst>
            <pc:docMk/>
            <pc:sldMk cId="3442664069" sldId="323"/>
            <ac:spMk id="3" creationId="{B0319660-4C06-4892-935A-1BFC4205612A}"/>
          </ac:spMkLst>
        </pc:spChg>
      </pc:sldChg>
      <pc:sldChg chg="addSp delSp modSp mod">
        <pc:chgData name="Evelyn Lima de Souza" userId="d9e3d200-e308-4c82-8b80-1de3009e539c" providerId="ADAL" clId="{00A89073-58A3-41E7-BDA1-426E33266676}" dt="2023-04-05T11:28:56.803" v="189" actId="478"/>
        <pc:sldMkLst>
          <pc:docMk/>
          <pc:sldMk cId="3195930326" sldId="324"/>
        </pc:sldMkLst>
        <pc:spChg chg="add del mod">
          <ac:chgData name="Evelyn Lima de Souza" userId="d9e3d200-e308-4c82-8b80-1de3009e539c" providerId="ADAL" clId="{00A89073-58A3-41E7-BDA1-426E33266676}" dt="2023-04-05T11:26:46.246" v="125" actId="1036"/>
          <ac:spMkLst>
            <pc:docMk/>
            <pc:sldMk cId="3195930326" sldId="324"/>
            <ac:spMk id="3" creationId="{E2D7EB6D-61DF-4BE2-8480-862D5FE9E001}"/>
          </ac:spMkLst>
        </pc:spChg>
        <pc:spChg chg="add mod">
          <ac:chgData name="Evelyn Lima de Souza" userId="d9e3d200-e308-4c82-8b80-1de3009e539c" providerId="ADAL" clId="{00A89073-58A3-41E7-BDA1-426E33266676}" dt="2023-04-05T11:26:46.246" v="125" actId="1036"/>
          <ac:spMkLst>
            <pc:docMk/>
            <pc:sldMk cId="3195930326" sldId="324"/>
            <ac:spMk id="4" creationId="{713A4D08-7EF3-42EF-899C-3B39F3FC2057}"/>
          </ac:spMkLst>
        </pc:spChg>
        <pc:spChg chg="add mod">
          <ac:chgData name="Evelyn Lima de Souza" userId="d9e3d200-e308-4c82-8b80-1de3009e539c" providerId="ADAL" clId="{00A89073-58A3-41E7-BDA1-426E33266676}" dt="2023-04-05T11:26:46.246" v="125" actId="1036"/>
          <ac:spMkLst>
            <pc:docMk/>
            <pc:sldMk cId="3195930326" sldId="324"/>
            <ac:spMk id="5" creationId="{56E890A6-C775-4AA7-A3CE-7109778D82C9}"/>
          </ac:spMkLst>
        </pc:spChg>
        <pc:spChg chg="add mod">
          <ac:chgData name="Evelyn Lima de Souza" userId="d9e3d200-e308-4c82-8b80-1de3009e539c" providerId="ADAL" clId="{00A89073-58A3-41E7-BDA1-426E33266676}" dt="2023-04-05T11:26:46.246" v="125" actId="1036"/>
          <ac:spMkLst>
            <pc:docMk/>
            <pc:sldMk cId="3195930326" sldId="324"/>
            <ac:spMk id="6" creationId="{0A92F53B-D449-49FF-BF30-EB984B4710AD}"/>
          </ac:spMkLst>
        </pc:spChg>
        <pc:spChg chg="add del mod">
          <ac:chgData name="Evelyn Lima de Souza" userId="d9e3d200-e308-4c82-8b80-1de3009e539c" providerId="ADAL" clId="{00A89073-58A3-41E7-BDA1-426E33266676}" dt="2023-04-05T11:28:56.803" v="189" actId="478"/>
          <ac:spMkLst>
            <pc:docMk/>
            <pc:sldMk cId="3195930326" sldId="324"/>
            <ac:spMk id="17" creationId="{D07E5E96-AFB5-4C2F-8FD0-13387D17BA53}"/>
          </ac:spMkLst>
        </pc:spChg>
        <pc:picChg chg="add mod">
          <ac:chgData name="Evelyn Lima de Souza" userId="d9e3d200-e308-4c82-8b80-1de3009e539c" providerId="ADAL" clId="{00A89073-58A3-41E7-BDA1-426E33266676}" dt="2023-04-05T11:26:46.246" v="125" actId="1036"/>
          <ac:picMkLst>
            <pc:docMk/>
            <pc:sldMk cId="3195930326" sldId="324"/>
            <ac:picMk id="8" creationId="{D8DBD014-7D54-4369-91B8-7338FAF5C1E7}"/>
          </ac:picMkLst>
        </pc:picChg>
        <pc:picChg chg="add mod">
          <ac:chgData name="Evelyn Lima de Souza" userId="d9e3d200-e308-4c82-8b80-1de3009e539c" providerId="ADAL" clId="{00A89073-58A3-41E7-BDA1-426E33266676}" dt="2023-04-05T11:26:46.246" v="125" actId="1036"/>
          <ac:picMkLst>
            <pc:docMk/>
            <pc:sldMk cId="3195930326" sldId="324"/>
            <ac:picMk id="10" creationId="{4B72C04D-33BF-4581-AE48-7FD55DDCA966}"/>
          </ac:picMkLst>
        </pc:picChg>
        <pc:picChg chg="add mod">
          <ac:chgData name="Evelyn Lima de Souza" userId="d9e3d200-e308-4c82-8b80-1de3009e539c" providerId="ADAL" clId="{00A89073-58A3-41E7-BDA1-426E33266676}" dt="2023-04-05T11:26:46.246" v="125" actId="1036"/>
          <ac:picMkLst>
            <pc:docMk/>
            <pc:sldMk cId="3195930326" sldId="324"/>
            <ac:picMk id="12" creationId="{A00114B2-BD00-4E51-A8B4-0C87133E4B43}"/>
          </ac:picMkLst>
        </pc:picChg>
        <pc:picChg chg="add del mod">
          <ac:chgData name="Evelyn Lima de Souza" userId="d9e3d200-e308-4c82-8b80-1de3009e539c" providerId="ADAL" clId="{00A89073-58A3-41E7-BDA1-426E33266676}" dt="2023-04-05T11:16:08.474" v="95" actId="478"/>
          <ac:picMkLst>
            <pc:docMk/>
            <pc:sldMk cId="3195930326" sldId="324"/>
            <ac:picMk id="14" creationId="{4126DC52-5CEB-4807-B1E3-4854EE857AA8}"/>
          </ac:picMkLst>
        </pc:picChg>
        <pc:picChg chg="add mod">
          <ac:chgData name="Evelyn Lima de Souza" userId="d9e3d200-e308-4c82-8b80-1de3009e539c" providerId="ADAL" clId="{00A89073-58A3-41E7-BDA1-426E33266676}" dt="2023-04-05T11:26:46.246" v="125" actId="1036"/>
          <ac:picMkLst>
            <pc:docMk/>
            <pc:sldMk cId="3195930326" sldId="324"/>
            <ac:picMk id="16" creationId="{49125D37-6E99-4ED7-AD5E-1B4DA5EBBFAB}"/>
          </ac:picMkLst>
        </pc:picChg>
      </pc:sldChg>
      <pc:sldChg chg="addSp delSp modSp add del mod">
        <pc:chgData name="Evelyn Lima de Souza" userId="d9e3d200-e308-4c82-8b80-1de3009e539c" providerId="ADAL" clId="{00A89073-58A3-41E7-BDA1-426E33266676}" dt="2023-04-16T14:07:54.827" v="1026" actId="47"/>
        <pc:sldMkLst>
          <pc:docMk/>
          <pc:sldMk cId="2453030912" sldId="325"/>
        </pc:sldMkLst>
        <pc:spChg chg="mod">
          <ac:chgData name="Evelyn Lima de Souza" userId="d9e3d200-e308-4c82-8b80-1de3009e539c" providerId="ADAL" clId="{00A89073-58A3-41E7-BDA1-426E33266676}" dt="2023-04-05T11:34:10.580" v="417" actId="20577"/>
          <ac:spMkLst>
            <pc:docMk/>
            <pc:sldMk cId="2453030912" sldId="325"/>
            <ac:spMk id="2" creationId="{9865CFAA-3B41-4C09-824F-54536EA85A2A}"/>
          </ac:spMkLst>
        </pc:spChg>
        <pc:spChg chg="add mod">
          <ac:chgData name="Evelyn Lima de Souza" userId="d9e3d200-e308-4c82-8b80-1de3009e539c" providerId="ADAL" clId="{00A89073-58A3-41E7-BDA1-426E33266676}" dt="2023-04-05T11:33:03.659" v="375" actId="20577"/>
          <ac:spMkLst>
            <pc:docMk/>
            <pc:sldMk cId="2453030912" sldId="325"/>
            <ac:spMk id="14" creationId="{FEAC3D84-5EAB-41D1-BC74-32BA5DB1DA8E}"/>
          </ac:spMkLst>
        </pc:spChg>
        <pc:spChg chg="add mod">
          <ac:chgData name="Evelyn Lima de Souza" userId="d9e3d200-e308-4c82-8b80-1de3009e539c" providerId="ADAL" clId="{00A89073-58A3-41E7-BDA1-426E33266676}" dt="2023-04-05T11:33:32.138" v="401"/>
          <ac:spMkLst>
            <pc:docMk/>
            <pc:sldMk cId="2453030912" sldId="325"/>
            <ac:spMk id="15" creationId="{3C42CABF-93F2-42C2-B794-EABC15C75AFD}"/>
          </ac:spMkLst>
        </pc:spChg>
        <pc:spChg chg="del">
          <ac:chgData name="Evelyn Lima de Souza" userId="d9e3d200-e308-4c82-8b80-1de3009e539c" providerId="ADAL" clId="{00A89073-58A3-41E7-BDA1-426E33266676}" dt="2023-04-05T11:31:33.878" v="194" actId="478"/>
          <ac:spMkLst>
            <pc:docMk/>
            <pc:sldMk cId="2453030912" sldId="325"/>
            <ac:spMk id="19" creationId="{C0212814-6C1E-414D-9414-38FA9A7B7FC7}"/>
          </ac:spMkLst>
        </pc:spChg>
        <pc:grpChg chg="del">
          <ac:chgData name="Evelyn Lima de Souza" userId="d9e3d200-e308-4c82-8b80-1de3009e539c" providerId="ADAL" clId="{00A89073-58A3-41E7-BDA1-426E33266676}" dt="2023-04-05T11:31:31.870" v="193" actId="478"/>
          <ac:grpSpMkLst>
            <pc:docMk/>
            <pc:sldMk cId="2453030912" sldId="325"/>
            <ac:grpSpMk id="20" creationId="{704018EC-35EE-46EA-A350-4A635DD667A2}"/>
          </ac:grpSpMkLst>
        </pc:grpChg>
        <pc:grpChg chg="del">
          <ac:chgData name="Evelyn Lima de Souza" userId="d9e3d200-e308-4c82-8b80-1de3009e539c" providerId="ADAL" clId="{00A89073-58A3-41E7-BDA1-426E33266676}" dt="2023-04-05T11:31:35.030" v="195" actId="478"/>
          <ac:grpSpMkLst>
            <pc:docMk/>
            <pc:sldMk cId="2453030912" sldId="325"/>
            <ac:grpSpMk id="22" creationId="{8011586B-2B87-4E26-BCF7-136838E2F1CC}"/>
          </ac:grpSpMkLst>
        </pc:grpChg>
        <pc:picChg chg="del">
          <ac:chgData name="Evelyn Lima de Souza" userId="d9e3d200-e308-4c82-8b80-1de3009e539c" providerId="ADAL" clId="{00A89073-58A3-41E7-BDA1-426E33266676}" dt="2023-04-05T11:31:36.739" v="196" actId="478"/>
          <ac:picMkLst>
            <pc:docMk/>
            <pc:sldMk cId="2453030912" sldId="325"/>
            <ac:picMk id="21" creationId="{68FEA2DA-0F31-40F5-B478-2777917C608E}"/>
          </ac:picMkLst>
        </pc:picChg>
      </pc:sldChg>
      <pc:sldChg chg="modSp add mod">
        <pc:chgData name="Evelyn Lima de Souza" userId="d9e3d200-e308-4c82-8b80-1de3009e539c" providerId="ADAL" clId="{00A89073-58A3-41E7-BDA1-426E33266676}" dt="2023-04-06T14:12:36.148" v="889" actId="6549"/>
        <pc:sldMkLst>
          <pc:docMk/>
          <pc:sldMk cId="3788055215" sldId="326"/>
        </pc:sldMkLst>
        <pc:spChg chg="mod">
          <ac:chgData name="Evelyn Lima de Souza" userId="d9e3d200-e308-4c82-8b80-1de3009e539c" providerId="ADAL" clId="{00A89073-58A3-41E7-BDA1-426E33266676}" dt="2023-04-06T14:12:36.148" v="889" actId="6549"/>
          <ac:spMkLst>
            <pc:docMk/>
            <pc:sldMk cId="3788055215" sldId="326"/>
            <ac:spMk id="3" creationId="{B0319660-4C06-4892-935A-1BFC4205612A}"/>
          </ac:spMkLst>
        </pc:spChg>
      </pc:sldChg>
      <pc:sldChg chg="addSp delSp modSp mod">
        <pc:chgData name="Evelyn Lima de Souza" userId="d9e3d200-e308-4c82-8b80-1de3009e539c" providerId="ADAL" clId="{00A89073-58A3-41E7-BDA1-426E33266676}" dt="2023-04-16T14:29:14.095" v="1104" actId="208"/>
        <pc:sldMkLst>
          <pc:docMk/>
          <pc:sldMk cId="3385925691" sldId="329"/>
        </pc:sldMkLst>
        <pc:spChg chg="del mod">
          <ac:chgData name="Evelyn Lima de Souza" userId="d9e3d200-e308-4c82-8b80-1de3009e539c" providerId="ADAL" clId="{00A89073-58A3-41E7-BDA1-426E33266676}" dt="2023-04-16T14:24:21.010" v="1049" actId="478"/>
          <ac:spMkLst>
            <pc:docMk/>
            <pc:sldMk cId="3385925691" sldId="329"/>
            <ac:spMk id="4" creationId="{1EF35E01-1160-19EA-E9D2-68CECE14A0BE}"/>
          </ac:spMkLst>
        </pc:spChg>
        <pc:spChg chg="add mod">
          <ac:chgData name="Evelyn Lima de Souza" userId="d9e3d200-e308-4c82-8b80-1de3009e539c" providerId="ADAL" clId="{00A89073-58A3-41E7-BDA1-426E33266676}" dt="2023-04-16T14:25:20.729" v="1073" actId="15"/>
          <ac:spMkLst>
            <pc:docMk/>
            <pc:sldMk cId="3385925691" sldId="329"/>
            <ac:spMk id="5" creationId="{BAB618B8-5124-4D04-B981-CD68FFA68FD6}"/>
          </ac:spMkLst>
        </pc:spChg>
        <pc:spChg chg="add mod">
          <ac:chgData name="Evelyn Lima de Souza" userId="d9e3d200-e308-4c82-8b80-1de3009e539c" providerId="ADAL" clId="{00A89073-58A3-41E7-BDA1-426E33266676}" dt="2023-04-16T14:29:14.095" v="1104" actId="208"/>
          <ac:spMkLst>
            <pc:docMk/>
            <pc:sldMk cId="3385925691" sldId="329"/>
            <ac:spMk id="6" creationId="{225A3D6E-9354-4D8E-B8BC-0319B2576401}"/>
          </ac:spMkLst>
        </pc:spChg>
        <pc:spChg chg="add mod">
          <ac:chgData name="Evelyn Lima de Souza" userId="d9e3d200-e308-4c82-8b80-1de3009e539c" providerId="ADAL" clId="{00A89073-58A3-41E7-BDA1-426E33266676}" dt="2023-04-16T14:29:14.095" v="1104" actId="208"/>
          <ac:spMkLst>
            <pc:docMk/>
            <pc:sldMk cId="3385925691" sldId="329"/>
            <ac:spMk id="7" creationId="{895C4088-A41E-42D8-8B99-2654E6070DC9}"/>
          </ac:spMkLst>
        </pc:spChg>
        <pc:spChg chg="add mod">
          <ac:chgData name="Evelyn Lima de Souza" userId="d9e3d200-e308-4c82-8b80-1de3009e539c" providerId="ADAL" clId="{00A89073-58A3-41E7-BDA1-426E33266676}" dt="2023-04-16T14:29:14.095" v="1104" actId="208"/>
          <ac:spMkLst>
            <pc:docMk/>
            <pc:sldMk cId="3385925691" sldId="329"/>
            <ac:spMk id="8" creationId="{289C49AB-0717-4050-B207-8B74369F001B}"/>
          </ac:spMkLst>
        </pc:spChg>
        <pc:spChg chg="add mod">
          <ac:chgData name="Evelyn Lima de Souza" userId="d9e3d200-e308-4c82-8b80-1de3009e539c" providerId="ADAL" clId="{00A89073-58A3-41E7-BDA1-426E33266676}" dt="2023-04-16T14:29:14.095" v="1104" actId="208"/>
          <ac:spMkLst>
            <pc:docMk/>
            <pc:sldMk cId="3385925691" sldId="329"/>
            <ac:spMk id="9" creationId="{240F3F32-7678-4F2B-9D46-75DF67A412EA}"/>
          </ac:spMkLst>
        </pc:spChg>
        <pc:spChg chg="add mod">
          <ac:chgData name="Evelyn Lima de Souza" userId="d9e3d200-e308-4c82-8b80-1de3009e539c" providerId="ADAL" clId="{00A89073-58A3-41E7-BDA1-426E33266676}" dt="2023-04-16T14:29:14.095" v="1104" actId="208"/>
          <ac:spMkLst>
            <pc:docMk/>
            <pc:sldMk cId="3385925691" sldId="329"/>
            <ac:spMk id="10" creationId="{593792E4-1BD3-4293-A5DC-565A8E4322CC}"/>
          </ac:spMkLst>
        </pc:spChg>
        <pc:spChg chg="add mod">
          <ac:chgData name="Evelyn Lima de Souza" userId="d9e3d200-e308-4c82-8b80-1de3009e539c" providerId="ADAL" clId="{00A89073-58A3-41E7-BDA1-426E33266676}" dt="2023-04-16T14:28:59.281" v="1101" actId="571"/>
          <ac:spMkLst>
            <pc:docMk/>
            <pc:sldMk cId="3385925691" sldId="329"/>
            <ac:spMk id="11" creationId="{31A1228B-7739-4CA9-909F-221D22B95592}"/>
          </ac:spMkLst>
        </pc:spChg>
        <pc:spChg chg="add mod">
          <ac:chgData name="Evelyn Lima de Souza" userId="d9e3d200-e308-4c82-8b80-1de3009e539c" providerId="ADAL" clId="{00A89073-58A3-41E7-BDA1-426E33266676}" dt="2023-04-16T14:28:59.281" v="1101" actId="571"/>
          <ac:spMkLst>
            <pc:docMk/>
            <pc:sldMk cId="3385925691" sldId="329"/>
            <ac:spMk id="12" creationId="{04DE0819-4369-487E-B1C3-06BCED6D31F1}"/>
          </ac:spMkLst>
        </pc:spChg>
        <pc:spChg chg="add mod">
          <ac:chgData name="Evelyn Lima de Souza" userId="d9e3d200-e308-4c82-8b80-1de3009e539c" providerId="ADAL" clId="{00A89073-58A3-41E7-BDA1-426E33266676}" dt="2023-04-16T14:28:59.281" v="1101" actId="571"/>
          <ac:spMkLst>
            <pc:docMk/>
            <pc:sldMk cId="3385925691" sldId="329"/>
            <ac:spMk id="13" creationId="{EB8A6E9D-BB17-4B28-94CD-7E0AAC0FDC30}"/>
          </ac:spMkLst>
        </pc:spChg>
        <pc:spChg chg="add mod">
          <ac:chgData name="Evelyn Lima de Souza" userId="d9e3d200-e308-4c82-8b80-1de3009e539c" providerId="ADAL" clId="{00A89073-58A3-41E7-BDA1-426E33266676}" dt="2023-04-16T14:28:59.281" v="1101" actId="571"/>
          <ac:spMkLst>
            <pc:docMk/>
            <pc:sldMk cId="3385925691" sldId="329"/>
            <ac:spMk id="14" creationId="{C8A2BB26-E2EF-405F-8C7E-394D2FA86240}"/>
          </ac:spMkLst>
        </pc:spChg>
      </pc:sldChg>
      <pc:sldChg chg="addSp delSp modSp mod">
        <pc:chgData name="Evelyn Lima de Souza" userId="d9e3d200-e308-4c82-8b80-1de3009e539c" providerId="ADAL" clId="{00A89073-58A3-41E7-BDA1-426E33266676}" dt="2023-04-16T14:07:30.651" v="1021" actId="14100"/>
        <pc:sldMkLst>
          <pc:docMk/>
          <pc:sldMk cId="3315955903" sldId="331"/>
        </pc:sldMkLst>
        <pc:spChg chg="mod">
          <ac:chgData name="Evelyn Lima de Souza" userId="d9e3d200-e308-4c82-8b80-1de3009e539c" providerId="ADAL" clId="{00A89073-58A3-41E7-BDA1-426E33266676}" dt="2023-04-16T14:06:46.612" v="1013" actId="20577"/>
          <ac:spMkLst>
            <pc:docMk/>
            <pc:sldMk cId="3315955903" sldId="331"/>
            <ac:spMk id="2" creationId="{9865CFAA-3B41-4C09-824F-54536EA85A2A}"/>
          </ac:spMkLst>
        </pc:spChg>
        <pc:spChg chg="add mod">
          <ac:chgData name="Evelyn Lima de Souza" userId="d9e3d200-e308-4c82-8b80-1de3009e539c" providerId="ADAL" clId="{00A89073-58A3-41E7-BDA1-426E33266676}" dt="2023-04-16T14:07:30.651" v="1021" actId="14100"/>
          <ac:spMkLst>
            <pc:docMk/>
            <pc:sldMk cId="3315955903" sldId="331"/>
            <ac:spMk id="8" creationId="{CB47B7DB-1C91-45AE-9FB3-C30E37821084}"/>
          </ac:spMkLst>
        </pc:spChg>
        <pc:spChg chg="del mod">
          <ac:chgData name="Evelyn Lima de Souza" userId="d9e3d200-e308-4c82-8b80-1de3009e539c" providerId="ADAL" clId="{00A89073-58A3-41E7-BDA1-426E33266676}" dt="2023-04-16T14:04:29.938" v="951" actId="478"/>
          <ac:spMkLst>
            <pc:docMk/>
            <pc:sldMk cId="3315955903" sldId="331"/>
            <ac:spMk id="14" creationId="{FEAC3D84-5EAB-41D1-BC74-32BA5DB1DA8E}"/>
          </ac:spMkLst>
        </pc:spChg>
        <pc:spChg chg="add del">
          <ac:chgData name="Evelyn Lima de Souza" userId="d9e3d200-e308-4c82-8b80-1de3009e539c" providerId="ADAL" clId="{00A89073-58A3-41E7-BDA1-426E33266676}" dt="2023-04-16T14:04:24.186" v="949" actId="478"/>
          <ac:spMkLst>
            <pc:docMk/>
            <pc:sldMk cId="3315955903" sldId="331"/>
            <ac:spMk id="15" creationId="{3C42CABF-93F2-42C2-B794-EABC15C75AFD}"/>
          </ac:spMkLst>
        </pc:spChg>
        <pc:picChg chg="add mod modCrop">
          <ac:chgData name="Evelyn Lima de Souza" userId="d9e3d200-e308-4c82-8b80-1de3009e539c" providerId="ADAL" clId="{00A89073-58A3-41E7-BDA1-426E33266676}" dt="2023-04-16T14:06:26.159" v="1011" actId="1076"/>
          <ac:picMkLst>
            <pc:docMk/>
            <pc:sldMk cId="3315955903" sldId="331"/>
            <ac:picMk id="4" creationId="{CA4DB754-12F2-4F86-850D-853CD0019EE1}"/>
          </ac:picMkLst>
        </pc:picChg>
      </pc:sldChg>
      <pc:sldChg chg="modSp mod ord">
        <pc:chgData name="Evelyn Lima de Souza" userId="d9e3d200-e308-4c82-8b80-1de3009e539c" providerId="ADAL" clId="{00A89073-58A3-41E7-BDA1-426E33266676}" dt="2023-04-16T14:09:47.927" v="1037"/>
        <pc:sldMkLst>
          <pc:docMk/>
          <pc:sldMk cId="3819492398" sldId="332"/>
        </pc:sldMkLst>
        <pc:spChg chg="mod">
          <ac:chgData name="Evelyn Lima de Souza" userId="d9e3d200-e308-4c82-8b80-1de3009e539c" providerId="ADAL" clId="{00A89073-58A3-41E7-BDA1-426E33266676}" dt="2023-04-16T14:04:55.210" v="961" actId="1076"/>
          <ac:spMkLst>
            <pc:docMk/>
            <pc:sldMk cId="3819492398" sldId="332"/>
            <ac:spMk id="14" creationId="{FEAC3D84-5EAB-41D1-BC74-32BA5DB1DA8E}"/>
          </ac:spMkLst>
        </pc:spChg>
      </pc:sldChg>
      <pc:sldChg chg="del">
        <pc:chgData name="Evelyn Lima de Souza" userId="d9e3d200-e308-4c82-8b80-1de3009e539c" providerId="ADAL" clId="{00A89073-58A3-41E7-BDA1-426E33266676}" dt="2023-04-16T14:07:36.932" v="1022" actId="47"/>
        <pc:sldMkLst>
          <pc:docMk/>
          <pc:sldMk cId="520627674" sldId="333"/>
        </pc:sldMkLst>
      </pc:sldChg>
      <pc:sldChg chg="addSp delSp modSp add mod">
        <pc:chgData name="Evelyn Lima de Souza" userId="d9e3d200-e308-4c82-8b80-1de3009e539c" providerId="ADAL" clId="{00A89073-58A3-41E7-BDA1-426E33266676}" dt="2023-04-16T14:09:17.301" v="1035" actId="1076"/>
        <pc:sldMkLst>
          <pc:docMk/>
          <pc:sldMk cId="3839143488" sldId="333"/>
        </pc:sldMkLst>
        <pc:spChg chg="mod">
          <ac:chgData name="Evelyn Lima de Souza" userId="d9e3d200-e308-4c82-8b80-1de3009e539c" providerId="ADAL" clId="{00A89073-58A3-41E7-BDA1-426E33266676}" dt="2023-04-16T14:09:17.301" v="1035" actId="1076"/>
          <ac:spMkLst>
            <pc:docMk/>
            <pc:sldMk cId="3839143488" sldId="333"/>
            <ac:spMk id="8" creationId="{CB47B7DB-1C91-45AE-9FB3-C30E37821084}"/>
          </ac:spMkLst>
        </pc:spChg>
        <pc:picChg chg="del">
          <ac:chgData name="Evelyn Lima de Souza" userId="d9e3d200-e308-4c82-8b80-1de3009e539c" providerId="ADAL" clId="{00A89073-58A3-41E7-BDA1-426E33266676}" dt="2023-04-16T14:07:48.826" v="1025" actId="478"/>
          <ac:picMkLst>
            <pc:docMk/>
            <pc:sldMk cId="3839143488" sldId="333"/>
            <ac:picMk id="4" creationId="{CA4DB754-12F2-4F86-850D-853CD0019EE1}"/>
          </ac:picMkLst>
        </pc:picChg>
        <pc:picChg chg="add mod">
          <ac:chgData name="Evelyn Lima de Souza" userId="d9e3d200-e308-4c82-8b80-1de3009e539c" providerId="ADAL" clId="{00A89073-58A3-41E7-BDA1-426E33266676}" dt="2023-04-16T14:08:54.086" v="1030" actId="1076"/>
          <ac:picMkLst>
            <pc:docMk/>
            <pc:sldMk cId="3839143488" sldId="333"/>
            <ac:picMk id="5" creationId="{878AA8E8-31FB-4010-89ED-07D3015385C1}"/>
          </ac:picMkLst>
        </pc:picChg>
      </pc:sldChg>
      <pc:sldChg chg="del">
        <pc:chgData name="Evelyn Lima de Souza" userId="d9e3d200-e308-4c82-8b80-1de3009e539c" providerId="ADAL" clId="{00A89073-58A3-41E7-BDA1-426E33266676}" dt="2023-04-16T14:07:40.619" v="1023" actId="47"/>
        <pc:sldMkLst>
          <pc:docMk/>
          <pc:sldMk cId="1610399196" sldId="334"/>
        </pc:sldMkLst>
      </pc:sldChg>
      <pc:sldChg chg="addSp delSp modSp add mod">
        <pc:chgData name="Evelyn Lima de Souza" userId="d9e3d200-e308-4c82-8b80-1de3009e539c" providerId="ADAL" clId="{00A89073-58A3-41E7-BDA1-426E33266676}" dt="2023-04-16T14:33:12.775" v="1269" actId="20577"/>
        <pc:sldMkLst>
          <pc:docMk/>
          <pc:sldMk cId="3956270132" sldId="334"/>
        </pc:sldMkLst>
        <pc:spChg chg="mod">
          <ac:chgData name="Evelyn Lima de Souza" userId="d9e3d200-e308-4c82-8b80-1de3009e539c" providerId="ADAL" clId="{00A89073-58A3-41E7-BDA1-426E33266676}" dt="2023-04-16T14:20:24.925" v="1046" actId="20577"/>
          <ac:spMkLst>
            <pc:docMk/>
            <pc:sldMk cId="3956270132" sldId="334"/>
            <ac:spMk id="2" creationId="{9865CFAA-3B41-4C09-824F-54536EA85A2A}"/>
          </ac:spMkLst>
        </pc:spChg>
        <pc:spChg chg="del mod">
          <ac:chgData name="Evelyn Lima de Souza" userId="d9e3d200-e308-4c82-8b80-1de3009e539c" providerId="ADAL" clId="{00A89073-58A3-41E7-BDA1-426E33266676}" dt="2023-04-16T14:30:02.282" v="1106" actId="478"/>
          <ac:spMkLst>
            <pc:docMk/>
            <pc:sldMk cId="3956270132" sldId="334"/>
            <ac:spMk id="4" creationId="{1EF35E01-1160-19EA-E9D2-68CECE14A0BE}"/>
          </ac:spMkLst>
        </pc:spChg>
        <pc:spChg chg="add mod">
          <ac:chgData name="Evelyn Lima de Souza" userId="d9e3d200-e308-4c82-8b80-1de3009e539c" providerId="ADAL" clId="{00A89073-58A3-41E7-BDA1-426E33266676}" dt="2023-04-16T14:33:12.775" v="1269" actId="20577"/>
          <ac:spMkLst>
            <pc:docMk/>
            <pc:sldMk cId="3956270132" sldId="334"/>
            <ac:spMk id="5" creationId="{34DDD380-4CFE-4878-AE77-F0A6191644D2}"/>
          </ac:spMkLst>
        </pc:spChg>
      </pc:sldChg>
    </pc:docChg>
  </pc:docChgLst>
  <pc:docChgLst>
    <pc:chgData name="Evelyn Lima de Souza" userId="S::evelyn.lima@einstein.br::d9e3d200-e308-4c82-8b80-1de3009e539c" providerId="AD" clId="Web-{DF66204E-3412-DADB-F936-4296C283B384}"/>
    <pc:docChg chg="modSld sldOrd">
      <pc:chgData name="Evelyn Lima de Souza" userId="S::evelyn.lima@einstein.br::d9e3d200-e308-4c82-8b80-1de3009e539c" providerId="AD" clId="Web-{DF66204E-3412-DADB-F936-4296C283B384}" dt="2023-04-27T13:28:50.860" v="76" actId="1076"/>
      <pc:docMkLst>
        <pc:docMk/>
      </pc:docMkLst>
      <pc:sldChg chg="modSp">
        <pc:chgData name="Evelyn Lima de Souza" userId="S::evelyn.lima@einstein.br::d9e3d200-e308-4c82-8b80-1de3009e539c" providerId="AD" clId="Web-{DF66204E-3412-DADB-F936-4296C283B384}" dt="2023-04-27T13:14:07.356" v="69" actId="20577"/>
        <pc:sldMkLst>
          <pc:docMk/>
          <pc:sldMk cId="3219559065" sldId="285"/>
        </pc:sldMkLst>
        <pc:spChg chg="mod">
          <ac:chgData name="Evelyn Lima de Souza" userId="S::evelyn.lima@einstein.br::d9e3d200-e308-4c82-8b80-1de3009e539c" providerId="AD" clId="Web-{DF66204E-3412-DADB-F936-4296C283B384}" dt="2023-04-27T13:14:07.356" v="69" actId="20577"/>
          <ac:spMkLst>
            <pc:docMk/>
            <pc:sldMk cId="3219559065" sldId="285"/>
            <ac:spMk id="2" creationId="{9865CFAA-3B41-4C09-824F-54536EA85A2A}"/>
          </ac:spMkLst>
        </pc:spChg>
        <pc:spChg chg="mod">
          <ac:chgData name="Evelyn Lima de Souza" userId="S::evelyn.lima@einstein.br::d9e3d200-e308-4c82-8b80-1de3009e539c" providerId="AD" clId="Web-{DF66204E-3412-DADB-F936-4296C283B384}" dt="2023-04-27T13:13:34.480" v="53" actId="20577"/>
          <ac:spMkLst>
            <pc:docMk/>
            <pc:sldMk cId="3219559065" sldId="285"/>
            <ac:spMk id="3" creationId="{B0319660-4C06-4892-935A-1BFC4205612A}"/>
          </ac:spMkLst>
        </pc:spChg>
      </pc:sldChg>
      <pc:sldChg chg="delCm">
        <pc:chgData name="Evelyn Lima de Souza" userId="S::evelyn.lima@einstein.br::d9e3d200-e308-4c82-8b80-1de3009e539c" providerId="AD" clId="Web-{DF66204E-3412-DADB-F936-4296C283B384}" dt="2023-04-27T12:45:44.146" v="0"/>
        <pc:sldMkLst>
          <pc:docMk/>
          <pc:sldMk cId="1015023287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xmlns="" chg="del">
              <pc226:chgData name="Evelyn Lima de Souza" userId="S::evelyn.lima@einstein.br::d9e3d200-e308-4c82-8b80-1de3009e539c" providerId="AD" clId="Web-{DF66204E-3412-DADB-F936-4296C283B384}" dt="2023-04-27T12:45:44.146" v="0"/>
              <pc2:cmMkLst xmlns:pc2="http://schemas.microsoft.com/office/powerpoint/2019/9/main/command">
                <pc:docMk/>
                <pc:sldMk cId="1015023287" sldId="304"/>
                <pc2:cmMk id="{38B6C2D7-2563-4144-9D30-32B42DE230F8}"/>
              </pc2:cmMkLst>
            </pc226:cmChg>
          </p:ext>
        </pc:extLst>
      </pc:sldChg>
      <pc:sldChg chg="ord">
        <pc:chgData name="Evelyn Lima de Souza" userId="S::evelyn.lima@einstein.br::d9e3d200-e308-4c82-8b80-1de3009e539c" providerId="AD" clId="Web-{DF66204E-3412-DADB-F936-4296C283B384}" dt="2023-04-27T12:53:03.359" v="2"/>
        <pc:sldMkLst>
          <pc:docMk/>
          <pc:sldMk cId="3957047187" sldId="317"/>
        </pc:sldMkLst>
      </pc:sldChg>
      <pc:sldChg chg="addSp">
        <pc:chgData name="Evelyn Lima de Souza" userId="S::evelyn.lima@einstein.br::d9e3d200-e308-4c82-8b80-1de3009e539c" providerId="AD" clId="Web-{DF66204E-3412-DADB-F936-4296C283B384}" dt="2023-04-27T12:47:21.039" v="1"/>
        <pc:sldMkLst>
          <pc:docMk/>
          <pc:sldMk cId="3195930326" sldId="324"/>
        </pc:sldMkLst>
        <pc:spChg chg="add">
          <ac:chgData name="Evelyn Lima de Souza" userId="S::evelyn.lima@einstein.br::d9e3d200-e308-4c82-8b80-1de3009e539c" providerId="AD" clId="Web-{DF66204E-3412-DADB-F936-4296C283B384}" dt="2023-04-27T12:47:21.039" v="1"/>
          <ac:spMkLst>
            <pc:docMk/>
            <pc:sldMk cId="3195930326" sldId="324"/>
            <ac:spMk id="9" creationId="{AC22636C-E4E9-E442-D779-3919B4016DA3}"/>
          </ac:spMkLst>
        </pc:spChg>
      </pc:sldChg>
      <pc:sldChg chg="modSp">
        <pc:chgData name="Evelyn Lima de Souza" userId="S::evelyn.lima@einstein.br::d9e3d200-e308-4c82-8b80-1de3009e539c" providerId="AD" clId="Web-{DF66204E-3412-DADB-F936-4296C283B384}" dt="2023-04-27T13:00:52.620" v="28" actId="20577"/>
        <pc:sldMkLst>
          <pc:docMk/>
          <pc:sldMk cId="3385925691" sldId="329"/>
        </pc:sldMkLst>
        <pc:spChg chg="mod">
          <ac:chgData name="Evelyn Lima de Souza" userId="S::evelyn.lima@einstein.br::d9e3d200-e308-4c82-8b80-1de3009e539c" providerId="AD" clId="Web-{DF66204E-3412-DADB-F936-4296C283B384}" dt="2023-04-27T13:00:52.620" v="28" actId="20577"/>
          <ac:spMkLst>
            <pc:docMk/>
            <pc:sldMk cId="3385925691" sldId="329"/>
            <ac:spMk id="5" creationId="{BAB618B8-5124-4D04-B981-CD68FFA68FD6}"/>
          </ac:spMkLst>
        </pc:spChg>
        <pc:spChg chg="mod">
          <ac:chgData name="Evelyn Lima de Souza" userId="S::evelyn.lima@einstein.br::d9e3d200-e308-4c82-8b80-1de3009e539c" providerId="AD" clId="Web-{DF66204E-3412-DADB-F936-4296C283B384}" dt="2023-04-27T12:58:19.100" v="3" actId="1076"/>
          <ac:spMkLst>
            <pc:docMk/>
            <pc:sldMk cId="3385925691" sldId="329"/>
            <ac:spMk id="6" creationId="{225A3D6E-9354-4D8E-B8BC-0319B2576401}"/>
          </ac:spMkLst>
        </pc:spChg>
      </pc:sldChg>
      <pc:sldChg chg="addSp delSp modSp">
        <pc:chgData name="Evelyn Lima de Souza" userId="S::evelyn.lima@einstein.br::d9e3d200-e308-4c82-8b80-1de3009e539c" providerId="AD" clId="Web-{DF66204E-3412-DADB-F936-4296C283B384}" dt="2023-04-27T13:28:50.860" v="76" actId="1076"/>
        <pc:sldMkLst>
          <pc:docMk/>
          <pc:sldMk cId="3819492398" sldId="332"/>
        </pc:sldMkLst>
        <pc:spChg chg="del">
          <ac:chgData name="Evelyn Lima de Souza" userId="S::evelyn.lima@einstein.br::d9e3d200-e308-4c82-8b80-1de3009e539c" providerId="AD" clId="Web-{DF66204E-3412-DADB-F936-4296C283B384}" dt="2023-04-27T13:26:06.341" v="71"/>
          <ac:spMkLst>
            <pc:docMk/>
            <pc:sldMk cId="3819492398" sldId="332"/>
            <ac:spMk id="4" creationId="{1C6AA36C-E069-81FE-2974-50B6F7D08FA8}"/>
          </ac:spMkLst>
        </pc:spChg>
        <pc:spChg chg="add del mod">
          <ac:chgData name="Evelyn Lima de Souza" userId="S::evelyn.lima@einstein.br::d9e3d200-e308-4c82-8b80-1de3009e539c" providerId="AD" clId="Web-{DF66204E-3412-DADB-F936-4296C283B384}" dt="2023-04-27T13:26:13.888" v="73"/>
          <ac:spMkLst>
            <pc:docMk/>
            <pc:sldMk cId="3819492398" sldId="332"/>
            <ac:spMk id="6" creationId="{954BD219-2D90-8638-B378-A8C50B60C4C1}"/>
          </ac:spMkLst>
        </pc:spChg>
        <pc:spChg chg="add del">
          <ac:chgData name="Evelyn Lima de Souza" userId="S::evelyn.lima@einstein.br::d9e3d200-e308-4c82-8b80-1de3009e539c" providerId="AD" clId="Web-{DF66204E-3412-DADB-F936-4296C283B384}" dt="2023-04-27T13:26:13.888" v="73"/>
          <ac:spMkLst>
            <pc:docMk/>
            <pc:sldMk cId="3819492398" sldId="332"/>
            <ac:spMk id="14" creationId="{FEAC3D84-5EAB-41D1-BC74-32BA5DB1DA8E}"/>
          </ac:spMkLst>
        </pc:spChg>
        <pc:picChg chg="del">
          <ac:chgData name="Evelyn Lima de Souza" userId="S::evelyn.lima@einstein.br::d9e3d200-e308-4c82-8b80-1de3009e539c" providerId="AD" clId="Web-{DF66204E-3412-DADB-F936-4296C283B384}" dt="2023-04-27T13:26:03.872" v="70"/>
          <ac:picMkLst>
            <pc:docMk/>
            <pc:sldMk cId="3819492398" sldId="332"/>
            <ac:picMk id="3" creationId="{B0F72BE6-CB4E-06A8-F546-CD9BA879E67A}"/>
          </ac:picMkLst>
        </pc:picChg>
        <pc:picChg chg="add mod">
          <ac:chgData name="Evelyn Lima de Souza" userId="S::evelyn.lima@einstein.br::d9e3d200-e308-4c82-8b80-1de3009e539c" providerId="AD" clId="Web-{DF66204E-3412-DADB-F936-4296C283B384}" dt="2023-04-27T13:28:50.860" v="76" actId="1076"/>
          <ac:picMkLst>
            <pc:docMk/>
            <pc:sldMk cId="3819492398" sldId="332"/>
            <ac:picMk id="8" creationId="{6943B002-5B58-A873-1F00-FA95D62F4717}"/>
          </ac:picMkLst>
        </pc:picChg>
      </pc:sldChg>
      <pc:sldChg chg="modSp">
        <pc:chgData name="Evelyn Lima de Souza" userId="S::evelyn.lima@einstein.br::d9e3d200-e308-4c82-8b80-1de3009e539c" providerId="AD" clId="Web-{DF66204E-3412-DADB-F936-4296C283B384}" dt="2023-04-27T13:01:57.308" v="32" actId="20577"/>
        <pc:sldMkLst>
          <pc:docMk/>
          <pc:sldMk cId="3956270132" sldId="334"/>
        </pc:sldMkLst>
        <pc:spChg chg="mod">
          <ac:chgData name="Evelyn Lima de Souza" userId="S::evelyn.lima@einstein.br::d9e3d200-e308-4c82-8b80-1de3009e539c" providerId="AD" clId="Web-{DF66204E-3412-DADB-F936-4296C283B384}" dt="2023-04-27T13:01:57.308" v="32" actId="20577"/>
          <ac:spMkLst>
            <pc:docMk/>
            <pc:sldMk cId="3956270132" sldId="334"/>
            <ac:spMk id="5" creationId="{34DDD380-4CFE-4878-AE77-F0A6191644D2}"/>
          </ac:spMkLst>
        </pc:spChg>
      </pc:sldChg>
    </pc:docChg>
  </pc:docChgLst>
  <pc:docChgLst>
    <pc:chgData name="Ana Karina de Sousa Gadelha" userId="S::ana.gadelha@einstein.br::3670356e-3b1c-4600-b086-18e0970a8961" providerId="AD" clId="Web-{181C11B3-B18F-0A38-93BD-F8CDA8E922E9}"/>
    <pc:docChg chg="modSld">
      <pc:chgData name="Ana Karina de Sousa Gadelha" userId="S::ana.gadelha@einstein.br::3670356e-3b1c-4600-b086-18e0970a8961" providerId="AD" clId="Web-{181C11B3-B18F-0A38-93BD-F8CDA8E922E9}" dt="2023-04-19T14:37:53.252" v="1" actId="1076"/>
      <pc:docMkLst>
        <pc:docMk/>
      </pc:docMkLst>
      <pc:sldChg chg="modSp">
        <pc:chgData name="Ana Karina de Sousa Gadelha" userId="S::ana.gadelha@einstein.br::3670356e-3b1c-4600-b086-18e0970a8961" providerId="AD" clId="Web-{181C11B3-B18F-0A38-93BD-F8CDA8E922E9}" dt="2023-04-19T14:37:53.252" v="1" actId="1076"/>
        <pc:sldMkLst>
          <pc:docMk/>
          <pc:sldMk cId="3195930326" sldId="324"/>
        </pc:sldMkLst>
        <pc:spChg chg="mod">
          <ac:chgData name="Ana Karina de Sousa Gadelha" userId="S::ana.gadelha@einstein.br::3670356e-3b1c-4600-b086-18e0970a8961" providerId="AD" clId="Web-{181C11B3-B18F-0A38-93BD-F8CDA8E922E9}" dt="2023-04-19T14:37:53.252" v="1" actId="1076"/>
          <ac:spMkLst>
            <pc:docMk/>
            <pc:sldMk cId="3195930326" sldId="324"/>
            <ac:spMk id="2" creationId="{8F7CC1E7-3C87-2A82-30CD-5B8D5B22EAAB}"/>
          </ac:spMkLst>
        </pc:spChg>
      </pc:sldChg>
    </pc:docChg>
  </pc:docChgLst>
  <pc:docChgLst>
    <pc:chgData name="Evelyn Lima de Souza" userId="S::evelyn.lima@einstein.br::d9e3d200-e308-4c82-8b80-1de3009e539c" providerId="AD" clId="Web-{AD8EEBAE-F86D-CEF2-91A5-3016A68D6DE8}"/>
    <pc:docChg chg="addSld modSld">
      <pc:chgData name="Evelyn Lima de Souza" userId="S::evelyn.lima@einstein.br::d9e3d200-e308-4c82-8b80-1de3009e539c" providerId="AD" clId="Web-{AD8EEBAE-F86D-CEF2-91A5-3016A68D6DE8}" dt="2023-04-05T10:58:07.581" v="102" actId="20577"/>
      <pc:docMkLst>
        <pc:docMk/>
      </pc:docMkLst>
      <pc:sldChg chg="modSp">
        <pc:chgData name="Evelyn Lima de Souza" userId="S::evelyn.lima@einstein.br::d9e3d200-e308-4c82-8b80-1de3009e539c" providerId="AD" clId="Web-{AD8EEBAE-F86D-CEF2-91A5-3016A68D6DE8}" dt="2023-04-05T10:46:22.641" v="2" actId="20577"/>
        <pc:sldMkLst>
          <pc:docMk/>
          <pc:sldMk cId="997897319" sldId="288"/>
        </pc:sldMkLst>
        <pc:spChg chg="mod">
          <ac:chgData name="Evelyn Lima de Souza" userId="S::evelyn.lima@einstein.br::d9e3d200-e308-4c82-8b80-1de3009e539c" providerId="AD" clId="Web-{AD8EEBAE-F86D-CEF2-91A5-3016A68D6DE8}" dt="2023-04-05T10:46:22.641" v="2" actId="20577"/>
          <ac:spMkLst>
            <pc:docMk/>
            <pc:sldMk cId="997897319" sldId="288"/>
            <ac:spMk id="3" creationId="{5482A34F-DDE9-4AF0-A4B3-46781D951E3F}"/>
          </ac:spMkLst>
        </pc:spChg>
      </pc:sldChg>
      <pc:sldChg chg="modSp">
        <pc:chgData name="Evelyn Lima de Souza" userId="S::evelyn.lima@einstein.br::d9e3d200-e308-4c82-8b80-1de3009e539c" providerId="AD" clId="Web-{AD8EEBAE-F86D-CEF2-91A5-3016A68D6DE8}" dt="2023-04-05T10:55:47.484" v="93" actId="14100"/>
        <pc:sldMkLst>
          <pc:docMk/>
          <pc:sldMk cId="3749237265" sldId="309"/>
        </pc:sldMkLst>
        <pc:spChg chg="mod">
          <ac:chgData name="Evelyn Lima de Souza" userId="S::evelyn.lima@einstein.br::d9e3d200-e308-4c82-8b80-1de3009e539c" providerId="AD" clId="Web-{AD8EEBAE-F86D-CEF2-91A5-3016A68D6DE8}" dt="2023-04-05T10:55:47.484" v="93" actId="14100"/>
          <ac:spMkLst>
            <pc:docMk/>
            <pc:sldMk cId="3749237265" sldId="309"/>
            <ac:spMk id="3" creationId="{7EAC91CB-FB98-486D-9BEB-FC6FC9DEDB85}"/>
          </ac:spMkLst>
        </pc:spChg>
      </pc:sldChg>
      <pc:sldChg chg="modSp new">
        <pc:chgData name="Evelyn Lima de Souza" userId="S::evelyn.lima@einstein.br::d9e3d200-e308-4c82-8b80-1de3009e539c" providerId="AD" clId="Web-{AD8EEBAE-F86D-CEF2-91A5-3016A68D6DE8}" dt="2023-04-05T10:58:07.581" v="102" actId="20577"/>
        <pc:sldMkLst>
          <pc:docMk/>
          <pc:sldMk cId="3195930326" sldId="324"/>
        </pc:sldMkLst>
        <pc:spChg chg="mod">
          <ac:chgData name="Evelyn Lima de Souza" userId="S::evelyn.lima@einstein.br::d9e3d200-e308-4c82-8b80-1de3009e539c" providerId="AD" clId="Web-{AD8EEBAE-F86D-CEF2-91A5-3016A68D6DE8}" dt="2023-04-05T10:58:07.581" v="102" actId="20577"/>
          <ac:spMkLst>
            <pc:docMk/>
            <pc:sldMk cId="3195930326" sldId="324"/>
            <ac:spMk id="2" creationId="{8F7CC1E7-3C87-2A82-30CD-5B8D5B22EA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911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40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6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81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22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84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2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63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1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60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05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6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28/04/2023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7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6272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18841338/5e015d88be?share=cop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8005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Organização da Atenção aos Eventos Agudos no Cuidado em 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296311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6450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C0212814-6C1E-414D-9414-38FA9A7B7FC7}"/>
              </a:ext>
            </a:extLst>
          </p:cNvPr>
          <p:cNvSpPr>
            <a:spLocks noGrp="1"/>
          </p:cNvSpPr>
          <p:nvPr/>
        </p:nvSpPr>
        <p:spPr>
          <a:xfrm>
            <a:off x="4206875" y="3068642"/>
            <a:ext cx="6700117" cy="3100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6800" dirty="0">
                <a:solidFill>
                  <a:srgbClr val="114834"/>
                </a:solidFill>
              </a:rPr>
              <a:t>Macroprocessos de atenção aos eventos agudos (condições agudas e condições crônicas agudizadas):</a:t>
            </a:r>
          </a:p>
          <a:p>
            <a:pPr lvl="1"/>
            <a:r>
              <a:rPr lang="pt-BR" sz="6800" dirty="0">
                <a:solidFill>
                  <a:srgbClr val="114834"/>
                </a:solidFill>
              </a:rPr>
              <a:t>Acolhimento</a:t>
            </a:r>
          </a:p>
          <a:p>
            <a:pPr lvl="1"/>
            <a:r>
              <a:rPr lang="pt-BR" sz="6800" dirty="0">
                <a:solidFill>
                  <a:srgbClr val="114834"/>
                </a:solidFill>
              </a:rPr>
              <a:t>Classificação de risco</a:t>
            </a:r>
          </a:p>
          <a:p>
            <a:pPr lvl="1"/>
            <a:r>
              <a:rPr lang="pt-BR" sz="6800" dirty="0">
                <a:solidFill>
                  <a:srgbClr val="114834"/>
                </a:solidFill>
              </a:rPr>
              <a:t>Atendimento aos eventos agudos de menor gravidade (verde e azul)</a:t>
            </a:r>
          </a:p>
          <a:p>
            <a:pPr lvl="1"/>
            <a:r>
              <a:rPr lang="pt-BR" sz="6800" dirty="0">
                <a:solidFill>
                  <a:srgbClr val="114834"/>
                </a:solidFill>
              </a:rPr>
              <a:t>Primeiro atendimento das pessoas com eventos agudos de maior gravidade (amarelo, laranja e vermelho) e encaminhamento, se necessário, para serviços de urgência e emergência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04018EC-35EE-46EA-A350-4A635DD667A2}"/>
              </a:ext>
            </a:extLst>
          </p:cNvPr>
          <p:cNvGrpSpPr>
            <a:grpSpLocks/>
          </p:cNvGrpSpPr>
          <p:nvPr/>
        </p:nvGrpSpPr>
        <p:grpSpPr bwMode="auto">
          <a:xfrm>
            <a:off x="327654" y="1743078"/>
            <a:ext cx="8932008" cy="900114"/>
            <a:chOff x="6980032" y="489513"/>
            <a:chExt cx="7460169" cy="900001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96993EB-932A-49F2-82E9-CB4282C8E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07" y="489514"/>
              <a:ext cx="7128194" cy="900000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Macroprocessos de Atenção aos Eventos Agudos</a:t>
              </a:r>
            </a:p>
            <a:p>
              <a:pPr defTabSz="914400"/>
              <a:endParaRPr lang="pt-BR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5B2BD717-4E30-44C3-A914-57A77F60FBE9}"/>
                </a:ext>
              </a:extLst>
            </p:cNvPr>
            <p:cNvSpPr/>
            <p:nvPr/>
          </p:nvSpPr>
          <p:spPr bwMode="auto">
            <a:xfrm>
              <a:off x="6980032" y="489513"/>
              <a:ext cx="359806" cy="900000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>
                  <a:solidFill>
                    <a:schemeClr val="bg1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68FEA2DA-0F31-40F5-B478-2777917C6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7" y="4426800"/>
            <a:ext cx="241211" cy="1591468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011586B-2B87-4E26-BCF7-136838E2F1CC}"/>
              </a:ext>
            </a:extLst>
          </p:cNvPr>
          <p:cNvGrpSpPr/>
          <p:nvPr/>
        </p:nvGrpSpPr>
        <p:grpSpPr>
          <a:xfrm>
            <a:off x="1285008" y="3427823"/>
            <a:ext cx="2956560" cy="2590800"/>
            <a:chOff x="0" y="0"/>
            <a:chExt cx="2956560" cy="2591155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84BAF5CA-F660-45F1-9E58-172C423A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00E3C5B-B6CE-4240-BB77-2C3FA9949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DDDAB27-69B7-4275-ADCF-B5EF266F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2793108-EAE4-451B-9B9D-CE945360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3D5901-77BF-461C-9FDE-05BA1C1CEF63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65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Eventos Agudos em Saúde Mental na APS 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FEAC3D84-5EAB-41D1-BC74-32BA5DB1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4199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</a:pPr>
            <a:r>
              <a:rPr lang="pt-BR" dirty="0">
                <a:latin typeface="Calibri"/>
                <a:ea typeface="Calibri"/>
                <a:cs typeface="Calibri"/>
              </a:rPr>
              <a:t>Três grandes grupos de Eventos Agudos em Saúde Mental:</a:t>
            </a:r>
          </a:p>
          <a:p>
            <a:pPr marL="914400" lvl="1" indent="-457200">
              <a:buAutoNum type="arabicPeriod"/>
            </a:pPr>
            <a:r>
              <a:rPr lang="pt-BR" dirty="0">
                <a:latin typeface="Calibri"/>
                <a:cs typeface="Calibri"/>
              </a:rPr>
              <a:t>Pessoas que enfrentam </a:t>
            </a:r>
            <a:r>
              <a:rPr lang="pt-BR" b="1" dirty="0">
                <a:latin typeface="Calibri"/>
                <a:cs typeface="Calibri"/>
              </a:rPr>
              <a:t>situações agudas de estresse intenso e de luto</a:t>
            </a:r>
            <a:r>
              <a:rPr lang="pt-BR" dirty="0">
                <a:latin typeface="Calibri"/>
                <a:cs typeface="Calibri"/>
              </a:rPr>
              <a:t> que se manifestam com queixas físicas, como tremores, dores, falta de ar e tontura</a:t>
            </a:r>
            <a:endParaRPr lang="pt-BR" dirty="0">
              <a:latin typeface="Calibri"/>
              <a:cs typeface="Calibri" panose="020F0502020204030204" pitchFamily="34" charset="0"/>
            </a:endParaRPr>
          </a:p>
          <a:p>
            <a:pPr marL="914400" lvl="1" indent="-457200">
              <a:buAutoNum type="arabicPeriod"/>
            </a:pPr>
            <a:endParaRPr lang="pt-BR" dirty="0">
              <a:latin typeface="Calibri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pt-BR" dirty="0">
                <a:latin typeface="Calibri"/>
                <a:cs typeface="Calibri"/>
              </a:rPr>
              <a:t>Pessoas já </a:t>
            </a:r>
            <a:r>
              <a:rPr lang="pt-BR" b="1" dirty="0">
                <a:latin typeface="Calibri"/>
                <a:cs typeface="Calibri"/>
              </a:rPr>
              <a:t>em tratamento para transtornos mentais que descompensam seus quadros</a:t>
            </a:r>
            <a:r>
              <a:rPr lang="pt-BR" dirty="0">
                <a:latin typeface="Calibri"/>
                <a:cs typeface="Calibri"/>
              </a:rPr>
              <a:t>, por interrupção da medicação e por estarem atravessando situações graves, em contextos familiares e sociais de vulnerabilidade</a:t>
            </a:r>
            <a:endParaRPr lang="pt-BR" dirty="0">
              <a:latin typeface="Calibri"/>
              <a:cs typeface="Calibri" panose="020F0502020204030204" pitchFamily="34" charset="0"/>
            </a:endParaRPr>
          </a:p>
          <a:p>
            <a:pPr marL="914400" lvl="1" indent="-457200">
              <a:buAutoNum type="arabicPeriod"/>
            </a:pPr>
            <a:endParaRPr lang="pt-BR" dirty="0">
              <a:latin typeface="Calibri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pt-BR" dirty="0">
                <a:latin typeface="Calibri"/>
                <a:cs typeface="Calibri"/>
              </a:rPr>
              <a:t>Pessoas, em que, muitas vezes representam uma </a:t>
            </a:r>
            <a:r>
              <a:rPr lang="pt-BR" b="1" dirty="0">
                <a:latin typeface="Calibri"/>
                <a:cs typeface="Calibri"/>
              </a:rPr>
              <a:t>demanda oculta que pode não chegar a unidade, mas que costuma ser a mais grave de todas</a:t>
            </a:r>
            <a:r>
              <a:rPr lang="pt-BR" dirty="0">
                <a:latin typeface="Calibri"/>
                <a:cs typeface="Calibri"/>
              </a:rPr>
              <a:t>, envolvendo primeiro surto psicótico, uso de substâncias, violências e até mesmo cárcere privado</a:t>
            </a:r>
            <a:endParaRPr lang="pt-BR" dirty="0"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42CABF-93F2-42C2-B794-EABC15C75AF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517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Acolhimento com avaliação dos riscos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42CABF-93F2-42C2-B794-EABC15C75AF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4DB754-12F2-4F86-850D-853CD001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r="15133" b="12586"/>
          <a:stretch/>
        </p:blipFill>
        <p:spPr>
          <a:xfrm>
            <a:off x="940258" y="1918133"/>
            <a:ext cx="5866229" cy="43462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47B7DB-1C91-45AE-9FB3-C30E37821084}"/>
              </a:ext>
            </a:extLst>
          </p:cNvPr>
          <p:cNvSpPr txBox="1"/>
          <p:nvPr/>
        </p:nvSpPr>
        <p:spPr>
          <a:xfrm>
            <a:off x="6806487" y="3608493"/>
            <a:ext cx="4222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Fluxograma para atendimento com classificação de risco/vulnerabilidade dos usuários com sofrimento mental agudo</a:t>
            </a:r>
          </a:p>
          <a:p>
            <a:endParaRPr lang="pt-BR" dirty="0"/>
          </a:p>
          <a:p>
            <a:r>
              <a:rPr lang="pt-BR" dirty="0"/>
              <a:t>Fonte: Nota Técnica de Saúde Mental, 2021</a:t>
            </a:r>
          </a:p>
        </p:txBody>
      </p:sp>
    </p:spTree>
    <p:extLst>
      <p:ext uri="{BB962C8B-B14F-4D97-AF65-F5344CB8AC3E}">
        <p14:creationId xmlns:p14="http://schemas.microsoft.com/office/powerpoint/2010/main" val="331595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Acolhimento com avaliação dos riscos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42CABF-93F2-42C2-B794-EABC15C75AF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47B7DB-1C91-45AE-9FB3-C30E37821084}"/>
              </a:ext>
            </a:extLst>
          </p:cNvPr>
          <p:cNvSpPr txBox="1"/>
          <p:nvPr/>
        </p:nvSpPr>
        <p:spPr>
          <a:xfrm>
            <a:off x="6358598" y="3288489"/>
            <a:ext cx="4222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Fluxograma para atendimento com classificação de risco/vulnerabilidade dos usuários com transtornos agudos relacionados ao uso de álcool</a:t>
            </a:r>
          </a:p>
          <a:p>
            <a:endParaRPr lang="pt-BR" dirty="0"/>
          </a:p>
          <a:p>
            <a:r>
              <a:rPr lang="pt-BR" dirty="0"/>
              <a:t>Fonte: Nota Técnica de Saúde Mental, 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8AA8E8-31FB-4010-89ED-07D30153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8" y="1962926"/>
            <a:ext cx="5548020" cy="41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4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Eventos Agudos em Saúde Mental na APS 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FEAC3D84-5EAB-41D1-BC74-32BA5DB1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5062673"/>
            <a:ext cx="8061130" cy="1055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t-BR" dirty="0">
                <a:latin typeface="Calibri"/>
                <a:cs typeface="Calibri"/>
              </a:rPr>
              <a:t>Podcast Saúde Mental e Prosa: Eventos Agudos em Saúde Mental, com Karina Gadelha e Professora Doutora Sandra Fortes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42CABF-93F2-42C2-B794-EABC15C75AF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  <p:pic>
        <p:nvPicPr>
          <p:cNvPr id="8" name="Imagem 8" descr="Código QR&#10;&#10;Descrição gerada automaticamente">
            <a:extLst>
              <a:ext uri="{FF2B5EF4-FFF2-40B4-BE49-F238E27FC236}">
                <a16:creationId xmlns:a16="http://schemas.microsoft.com/office/drawing/2014/main" id="{6943B002-5B58-A873-1F00-FA95D62F4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1" t="13084" r="37291" b="34112"/>
          <a:stretch/>
        </p:blipFill>
        <p:spPr>
          <a:xfrm>
            <a:off x="4163683" y="2113921"/>
            <a:ext cx="2780711" cy="27100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DDBD33F-9476-9422-586B-4323DB7390C9}"/>
              </a:ext>
            </a:extLst>
          </p:cNvPr>
          <p:cNvSpPr txBox="1"/>
          <p:nvPr/>
        </p:nvSpPr>
        <p:spPr>
          <a:xfrm>
            <a:off x="1618891" y="5773947"/>
            <a:ext cx="602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563C1"/>
                </a:solidFill>
                <a:cs typeface="Calibri"/>
                <a:hlinkClick r:id="rId3"/>
              </a:rPr>
              <a:t>https://vimeo.com/818841338/5e015d88be?share=copy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9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 aos Eventos Agudos no Cuidado em Saúde Mental na APS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419906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pt-BR" dirty="0"/>
              <a:t>Quais as demandas mais frequentes de eventos agudos em saúde mental no território?</a:t>
            </a:r>
          </a:p>
          <a:p>
            <a:pPr>
              <a:spcBef>
                <a:spcPts val="2400"/>
              </a:spcBef>
            </a:pPr>
            <a:r>
              <a:rPr lang="pt-BR" dirty="0"/>
              <a:t>Como está a organização das unidades APS para o atendimento dos eventos agudos (profissionais, capacitação, estrutura física, equipamentos e insumos)?</a:t>
            </a:r>
          </a:p>
          <a:p>
            <a:pPr>
              <a:spcBef>
                <a:spcPts val="2400"/>
              </a:spcBef>
            </a:pPr>
            <a:r>
              <a:rPr lang="pt-BR" dirty="0"/>
              <a:t>Existem fluxos e protocolos padronizados de acolhimento com classificação de risco em saúde mental?</a:t>
            </a:r>
          </a:p>
          <a:p>
            <a:pPr>
              <a:spcBef>
                <a:spcPts val="2400"/>
              </a:spcBef>
            </a:pPr>
            <a:r>
              <a:rPr lang="pt-BR" dirty="0"/>
              <a:t>Existem fluxos e protocolos padronizados de atendimento e encaminhamento a outros pontos da RAPS?</a:t>
            </a:r>
          </a:p>
          <a:p>
            <a:pPr>
              <a:spcBef>
                <a:spcPts val="2400"/>
              </a:spcBef>
            </a:pPr>
            <a:r>
              <a:rPr lang="pt-BR" dirty="0"/>
              <a:t>São discutidas estratégias de prevenção e </a:t>
            </a:r>
            <a:r>
              <a:rPr lang="pt-BR" dirty="0" err="1"/>
              <a:t>pósvenção</a:t>
            </a:r>
            <a:r>
              <a:rPr lang="pt-BR" dirty="0"/>
              <a:t> dos eventos agudos em saúde mental na APS?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66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8" y="3190208"/>
            <a:ext cx="6058613" cy="866559"/>
          </a:xfrm>
        </p:spPr>
        <p:txBody>
          <a:bodyPr>
            <a:normAutofit/>
          </a:bodyPr>
          <a:lstStyle/>
          <a:p>
            <a:r>
              <a:rPr lang="pt-BR" dirty="0"/>
              <a:t>Material de Apoio – Parte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9134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Escalonamento do Cuidado em Saúde Mental</a:t>
            </a: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47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Escalonamento do Cuidado em Saúde Mental</a:t>
            </a:r>
            <a:endParaRPr lang="pt-BR" dirty="0">
              <a:ea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dirty="0">
              <a:ea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AB618B8-5124-4D04-B981-CD68FFA68FD6}"/>
              </a:ext>
            </a:extLst>
          </p:cNvPr>
          <p:cNvSpPr txBox="1">
            <a:spLocks/>
          </p:cNvSpPr>
          <p:nvPr/>
        </p:nvSpPr>
        <p:spPr>
          <a:xfrm>
            <a:off x="442782" y="2441013"/>
            <a:ext cx="10417475" cy="4199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Durante a avaliação das pessoas usuárias, apoiados pelo MI-</a:t>
            </a:r>
            <a:r>
              <a:rPr lang="pt-BR" dirty="0" err="1">
                <a:latin typeface="Calibri"/>
                <a:cs typeface="Calibri"/>
              </a:rPr>
              <a:t>mhGAP</a:t>
            </a:r>
            <a:r>
              <a:rPr lang="pt-BR" dirty="0">
                <a:latin typeface="Calibri"/>
                <a:cs typeface="Calibri"/>
              </a:rPr>
              <a:t> e pelo apoio matricial, os profissionais podem identificar diversos elementos que irão compor a decisão do nível de atenção que o cuidado pode ser escalonado:</a:t>
            </a:r>
            <a:endParaRPr lang="pt-BR" dirty="0">
              <a:cs typeface="Calibri" panose="020F0502020204030204" pitchFamily="34" charset="0"/>
            </a:endParaRPr>
          </a:p>
          <a:p>
            <a:pPr lvl="1"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a exposição a fatores de risco para adoecimento psíquico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a severidade da condição de saúde mental instalada</a:t>
            </a:r>
          </a:p>
          <a:p>
            <a:pPr lvl="1"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o quanto de apoio as pessoas usuárias necessitam para o autocuidado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o suporte que recebem de sua rede de apoio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o contexto familiar que estão inseridos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25A3D6E-9354-4D8E-B8BC-0319B2576401}"/>
              </a:ext>
            </a:extLst>
          </p:cNvPr>
          <p:cNvSpPr/>
          <p:nvPr/>
        </p:nvSpPr>
        <p:spPr>
          <a:xfrm>
            <a:off x="8539089" y="5781512"/>
            <a:ext cx="2228994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95C4088-A41E-42D8-8B99-2654E6070DC9}"/>
              </a:ext>
            </a:extLst>
          </p:cNvPr>
          <p:cNvSpPr/>
          <p:nvPr/>
        </p:nvSpPr>
        <p:spPr>
          <a:xfrm>
            <a:off x="8834511" y="5377252"/>
            <a:ext cx="1660494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89C49AB-0717-4050-B207-8B74369F001B}"/>
              </a:ext>
            </a:extLst>
          </p:cNvPr>
          <p:cNvSpPr/>
          <p:nvPr/>
        </p:nvSpPr>
        <p:spPr>
          <a:xfrm>
            <a:off x="8989255" y="4955222"/>
            <a:ext cx="1322363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40F3F32-7678-4F2B-9D46-75DF67A412EA}"/>
              </a:ext>
            </a:extLst>
          </p:cNvPr>
          <p:cNvSpPr/>
          <p:nvPr/>
        </p:nvSpPr>
        <p:spPr>
          <a:xfrm>
            <a:off x="9200271" y="4536454"/>
            <a:ext cx="858129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93792E4-1BD3-4293-A5DC-565A8E4322CC}"/>
              </a:ext>
            </a:extLst>
          </p:cNvPr>
          <p:cNvSpPr/>
          <p:nvPr/>
        </p:nvSpPr>
        <p:spPr>
          <a:xfrm>
            <a:off x="9369083" y="4114424"/>
            <a:ext cx="534572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92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Escala de Avaliação da Necessidade de Cuidado em Saúde Mental (Escala </a:t>
            </a:r>
            <a:r>
              <a:rPr lang="pt-BR" dirty="0" err="1">
                <a:latin typeface="Calibri"/>
                <a:ea typeface="Calibri"/>
                <a:cs typeface="Calibri"/>
              </a:rPr>
              <a:t>CuidaSM</a:t>
            </a:r>
            <a:r>
              <a:rPr lang="pt-BR" dirty="0">
                <a:latin typeface="Calibri"/>
                <a:ea typeface="Calibri"/>
                <a:cs typeface="Calibri"/>
              </a:rPr>
              <a:t>)</a:t>
            </a:r>
            <a:endParaRPr lang="pt-BR" dirty="0">
              <a:ea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dirty="0">
              <a:ea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4DDD380-4CFE-4878-AE77-F0A6191644D2}"/>
              </a:ext>
            </a:extLst>
          </p:cNvPr>
          <p:cNvSpPr txBox="1">
            <a:spLocks/>
          </p:cNvSpPr>
          <p:nvPr/>
        </p:nvSpPr>
        <p:spPr>
          <a:xfrm>
            <a:off x="442782" y="2441013"/>
            <a:ext cx="10417475" cy="41990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pt-BR" dirty="0"/>
              <a:t>Tecnologia de gestão do cuidado que pode somar elementos objetivos para as decisões que envolvem o escalonamento do cuidado em saúde mental</a:t>
            </a:r>
          </a:p>
          <a:p>
            <a:pPr>
              <a:spcBef>
                <a:spcPts val="2400"/>
              </a:spcBef>
            </a:pPr>
            <a:r>
              <a:rPr lang="pt-BR" dirty="0"/>
              <a:t>Objetivos da utilização da Escala </a:t>
            </a:r>
            <a:r>
              <a:rPr lang="pt-BR" dirty="0" err="1"/>
              <a:t>CuidaSM</a:t>
            </a:r>
            <a:r>
              <a:rPr lang="pt-BR" dirty="0"/>
              <a:t>: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Subsidiar o processo de escalonamento do cuidado com dados objetivos sobre a necessidade de cuidado em saúde mental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Padronizar a avaliação das necessidades de cuidado em saúde mental, buscando uma comunicação efetiva entre diferentes pontos de atenção da rede, que auxilie na tomada de decisão conjunta, e favoreça o cuidado colaborativo</a:t>
            </a:r>
          </a:p>
          <a:p>
            <a:pPr lvl="1"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Apoiar a decisão quanto a terapia certa, no momento certo, para a pessoa usuária certa</a:t>
            </a:r>
            <a:endParaRPr lang="pt-BR" dirty="0">
              <a:cs typeface="Calibri"/>
            </a:endParaRPr>
          </a:p>
          <a:p>
            <a:pPr lvl="1">
              <a:spcBef>
                <a:spcPts val="2400"/>
              </a:spcBef>
            </a:pPr>
            <a:r>
              <a:rPr lang="pt-BR" dirty="0"/>
              <a:t>Favorecer a utilização mais racional dos recursos técnicos e humanos, auxiliando na programação do cuidado</a:t>
            </a:r>
          </a:p>
        </p:txBody>
      </p:sp>
    </p:spTree>
    <p:extLst>
      <p:ext uri="{BB962C8B-B14F-4D97-AF65-F5344CB8AC3E}">
        <p14:creationId xmlns:p14="http://schemas.microsoft.com/office/powerpoint/2010/main" val="395627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8" y="3190208"/>
            <a:ext cx="6058613" cy="866559"/>
          </a:xfrm>
        </p:spPr>
        <p:txBody>
          <a:bodyPr>
            <a:normAutofit/>
          </a:bodyPr>
          <a:lstStyle/>
          <a:p>
            <a:r>
              <a:rPr lang="pt-BR" dirty="0"/>
              <a:t>Material de Apoio – Parte IV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39344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/>
          </a:bodyPr>
          <a:lstStyle/>
          <a:p>
            <a:r>
              <a:rPr lang="pt-BR" dirty="0"/>
              <a:t>Time de Segurança</a:t>
            </a:r>
          </a:p>
        </p:txBody>
      </p:sp>
    </p:spTree>
    <p:extLst>
      <p:ext uri="{BB962C8B-B14F-4D97-AF65-F5344CB8AC3E}">
        <p14:creationId xmlns:p14="http://schemas.microsoft.com/office/powerpoint/2010/main" val="2867581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Objetivo do Time de Segurança 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Promover ações para a promoção da segurança do paciente e a melhoria da qualidade no serviço de saúde, adotando os seguintes princípios e diretrizes: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A melhoria contínua dos processos de cuidado e do uso de tecnologias da saúde</a:t>
            </a:r>
          </a:p>
          <a:p>
            <a:pPr lvl="1" algn="just"/>
            <a:r>
              <a:rPr lang="pt-BR" dirty="0"/>
              <a:t>A disseminação sistemática da cultura de segurança</a:t>
            </a:r>
          </a:p>
          <a:p>
            <a:pPr lvl="1" algn="just"/>
            <a:r>
              <a:rPr lang="pt-BR" dirty="0"/>
              <a:t>A articulação e a integração dos processos de gestão de risco</a:t>
            </a:r>
          </a:p>
          <a:p>
            <a:pPr lvl="1" algn="just"/>
            <a:r>
              <a:rPr lang="pt-BR" dirty="0"/>
              <a:t>A garantia das boas práticas de funcionamento do serviço de saúde</a:t>
            </a:r>
          </a:p>
          <a:p>
            <a:pPr lvl="1" algn="just"/>
            <a:r>
              <a:rPr lang="pt-BR" dirty="0">
                <a:latin typeface="Calibri"/>
                <a:cs typeface="Calibri"/>
              </a:rPr>
              <a:t>A integração e comunicação com os Núcleos de Segurança do Paciente nos contextos estadual e municipal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559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do Time de Segurança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Executar as ações do Plano Municipal ou Local de Segurança do Paciente;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Monitorar as ações do Plano Municipal ou Local de Segurança do Paciente;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Apoiar a capacitação e atualização dos profissionais da unidade para a qualidade e segurança do paciente;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Apoiar a equipe no processo de notificação de incidentes; </a:t>
            </a:r>
          </a:p>
        </p:txBody>
      </p:sp>
    </p:spTree>
    <p:extLst>
      <p:ext uri="{BB962C8B-B14F-4D97-AF65-F5344CB8AC3E}">
        <p14:creationId xmlns:p14="http://schemas.microsoft.com/office/powerpoint/2010/main" val="1038910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do Time de Segurança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Apoiar as lideranças da unidade na investigação e análise dos incidentes;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Notificar ao Núcleo Municipal, na ocorrência de eventos adversos graves e catastróficos;</a:t>
            </a:r>
          </a:p>
          <a:p>
            <a:pPr marL="0" lvl="0" indent="0" algn="just">
              <a:buNone/>
            </a:pPr>
            <a:r>
              <a:rPr lang="pt-BR" dirty="0"/>
              <a:t>  </a:t>
            </a:r>
          </a:p>
          <a:p>
            <a:pPr lvl="0" algn="just"/>
            <a:r>
              <a:rPr lang="pt-BR" dirty="0"/>
              <a:t>Apoiar o Núcleo Municipal na investigação e análise dos eventos adversos graves e catastróficos e monitorar a elaboração do plano de ação para a prevenção de novos eventos. </a:t>
            </a:r>
          </a:p>
        </p:txBody>
      </p:sp>
    </p:spTree>
    <p:extLst>
      <p:ext uri="{BB962C8B-B14F-4D97-AF65-F5344CB8AC3E}">
        <p14:creationId xmlns:p14="http://schemas.microsoft.com/office/powerpoint/2010/main" val="3668008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8" y="3190208"/>
            <a:ext cx="6058613" cy="866559"/>
          </a:xfrm>
        </p:spPr>
        <p:txBody>
          <a:bodyPr>
            <a:normAutofit/>
          </a:bodyPr>
          <a:lstStyle/>
          <a:p>
            <a:r>
              <a:rPr lang="pt-BR" dirty="0"/>
              <a:t>Material de Apoio – Parte V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93189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Programação e Agenda para o Cuidado em 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4005688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 Clínica da linha de cuidado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417476" cy="33632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Existe Diretriz Clínica ou Nota Técnica padronizada para a linha de cuidado Saúde Mental do Estado?</a:t>
            </a:r>
          </a:p>
          <a:p>
            <a:pPr lvl="0" algn="just"/>
            <a:r>
              <a:rPr lang="pt-BR" dirty="0"/>
              <a:t>Está atualizada?</a:t>
            </a:r>
          </a:p>
          <a:p>
            <a:pPr lvl="0" algn="just"/>
            <a:r>
              <a:rPr lang="pt-BR" dirty="0"/>
              <a:t>Ela contempla todos os pontos de atenção da RAPS?</a:t>
            </a:r>
          </a:p>
          <a:p>
            <a:pPr lvl="0" algn="just"/>
            <a:r>
              <a:rPr lang="pt-BR" dirty="0"/>
              <a:t>Existem parâmetros de referência para o atendimento de usuários com condições de saúde mental na APS? Quais são eles?</a:t>
            </a:r>
          </a:p>
          <a:p>
            <a:pPr marL="457200" lvl="1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08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000" dirty="0"/>
          </a:p>
          <a:p>
            <a:pPr marL="0" indent="0" algn="ctr">
              <a:buNone/>
            </a:pPr>
            <a:endParaRPr lang="pt-BR" sz="3000" dirty="0"/>
          </a:p>
          <a:p>
            <a:pPr marL="0" indent="0" algn="ctr">
              <a:buNone/>
            </a:pPr>
            <a:r>
              <a:rPr lang="pt-BR" sz="3000" dirty="0"/>
              <a:t>A temática central da Etapa 4 é</a:t>
            </a:r>
          </a:p>
          <a:p>
            <a:pPr marL="0" indent="0" algn="ctr">
              <a:buNone/>
            </a:pPr>
            <a:r>
              <a:rPr lang="pt-BR" sz="3000" b="1" dirty="0"/>
              <a:t>Gestão do Cuidado em Saúde Mental</a:t>
            </a:r>
          </a:p>
          <a:p>
            <a:pPr marL="0" indent="0" algn="ctr">
              <a:buNone/>
            </a:pPr>
            <a:endParaRPr lang="pt-BR" sz="3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140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e Agenda para o Cuidado em Saúde Mental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09127"/>
            <a:ext cx="10417476" cy="4530823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pt-BR" dirty="0"/>
              <a:t>Analise a organização das unidades APS, considerando: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Mapeamento da população com necessidade de cuidado em saúde mental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Carteira de serviços e horário de funcionamento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Recursos humanos (dimensionamento profissional para os atendimentos, carga horária)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Estrutura e ambiência (incluindo atendimentos dos eventos agudos e condições crônicas)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Oferta de intervenções psicossociais baseadas no perfil do território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Apoio diagnóstico e terapêutico disponível (no nível municipal, regional e estadual) com base na diretriz clínica da linha de cuidado</a:t>
            </a:r>
          </a:p>
          <a:p>
            <a:pPr lvl="1" algn="just"/>
            <a:r>
              <a:rPr lang="pt-BR" dirty="0"/>
              <a:t>Existência de fluxos de atendimento padronizados, programação assistencial, modelo de agenda e outras ferramentas de gestão da clínica</a:t>
            </a:r>
          </a:p>
          <a:p>
            <a:pPr lvl="1" algn="just"/>
            <a:r>
              <a:rPr lang="pt-BR" dirty="0"/>
              <a:t>Atenção às demandas administrativas (renovação de receitas, atestados, solicitação de exames e medicamentos) no cuidado em saúde mental na APS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2664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e Agenda para o Cuidado em Saúde Mental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09127"/>
            <a:ext cx="10417476" cy="4530823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Sobre a organização do </a:t>
            </a:r>
            <a:r>
              <a:rPr lang="pt-BR" dirty="0" err="1"/>
              <a:t>matriciamento</a:t>
            </a:r>
            <a:r>
              <a:rPr lang="pt-BR" dirty="0"/>
              <a:t> em saúde mental, identifique:</a:t>
            </a:r>
          </a:p>
          <a:p>
            <a:pPr lvl="0" algn="just"/>
            <a:endParaRPr lang="pt-BR" dirty="0"/>
          </a:p>
          <a:p>
            <a:pPr lvl="1" algn="just"/>
            <a:r>
              <a:rPr lang="pt-BR" dirty="0"/>
              <a:t>Temas para o </a:t>
            </a:r>
            <a:r>
              <a:rPr lang="pt-BR" dirty="0" err="1"/>
              <a:t>matriciamento</a:t>
            </a:r>
            <a:endParaRPr lang="pt-BR" dirty="0"/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Profissionais/instituições </a:t>
            </a:r>
            <a:r>
              <a:rPr lang="pt-BR" dirty="0" err="1"/>
              <a:t>matriciadores</a:t>
            </a:r>
            <a:endParaRPr lang="pt-BR" dirty="0"/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Público-alvo para os temas de </a:t>
            </a:r>
            <a:r>
              <a:rPr lang="pt-BR" dirty="0" err="1"/>
              <a:t>matriciamento</a:t>
            </a:r>
            <a:r>
              <a:rPr lang="pt-BR" dirty="0"/>
              <a:t> em saúde mental 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Oportunidades de agenda para o </a:t>
            </a:r>
            <a:r>
              <a:rPr lang="pt-BR" dirty="0" err="1"/>
              <a:t>matriciamento</a:t>
            </a:r>
            <a:r>
              <a:rPr lang="pt-BR" dirty="0"/>
              <a:t> 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Estrutura e logística para o </a:t>
            </a:r>
            <a:r>
              <a:rPr lang="pt-BR" dirty="0" err="1"/>
              <a:t>telematriciamento</a:t>
            </a:r>
            <a:r>
              <a:rPr lang="pt-BR" dirty="0"/>
              <a:t> </a:t>
            </a:r>
          </a:p>
          <a:p>
            <a:pPr marL="457200" lvl="1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055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621" y="3597093"/>
            <a:ext cx="7456383" cy="2488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Instrumentalizar os profissionais da APS para a operacionalização da gestão do cuidado em saúde mental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Gráfico 4" descr="Na mosca com preenchimento sólido">
            <a:extLst>
              <a:ext uri="{FF2B5EF4-FFF2-40B4-BE49-F238E27FC236}">
                <a16:creationId xmlns:a16="http://schemas.microsoft.com/office/drawing/2014/main" id="{CC0A2C16-9519-419F-A548-CF6B5239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799" y="2809302"/>
            <a:ext cx="2280394" cy="2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41990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pt-BR" dirty="0"/>
              <a:t>Resgatar os conceitos de condição de saúde e o Modelo de Atenção às Condições Crônicas</a:t>
            </a:r>
          </a:p>
          <a:p>
            <a:r>
              <a:rPr lang="pt-BR" dirty="0">
                <a:latin typeface="Calibri"/>
                <a:cs typeface="Calibri"/>
              </a:rPr>
              <a:t>Organizar o macroprocesso de atenção aos eventos agudos para as condições de saúde mental </a:t>
            </a:r>
            <a:endParaRPr lang="en-US" dirty="0">
              <a:latin typeface="Calibri"/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Compreender o escalonamento do cuidado e gestão da condição de saúde mental </a:t>
            </a:r>
            <a:endParaRPr lang="pt-BR" dirty="0"/>
          </a:p>
          <a:p>
            <a:r>
              <a:rPr lang="pt-BR" dirty="0"/>
              <a:t>Organizar o macroprocesso de atenção às condições crônicas não agudizadas, enfermidades e pessoas </a:t>
            </a:r>
            <a:r>
              <a:rPr lang="pt-BR" dirty="0" err="1"/>
              <a:t>hiperutilizadoras</a:t>
            </a:r>
            <a:r>
              <a:rPr lang="pt-BR" dirty="0"/>
              <a:t> considerando as especificidades das condições de saúde mental </a:t>
            </a:r>
          </a:p>
          <a:p>
            <a:r>
              <a:rPr lang="pt-BR" dirty="0"/>
              <a:t>Organizar o macroprocesso de atenção às demandas administrativas </a:t>
            </a:r>
          </a:p>
          <a:p>
            <a:r>
              <a:rPr lang="pt-BR" dirty="0"/>
              <a:t>Instrumentar os profissionais de saúde para utilização das ferramentas de gestão do cuidado em saúde mental</a:t>
            </a:r>
          </a:p>
          <a:p>
            <a:r>
              <a:rPr lang="pt-BR" dirty="0"/>
              <a:t>Implantar o Núcleo de Segurança do Paciente no contexto local, integrado aos Núcleos Estadual e Municipal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Picture 5" descr="Capa - Qual meu Objetivo">
            <a:extLst>
              <a:ext uri="{FF2B5EF4-FFF2-40B4-BE49-F238E27FC236}">
                <a16:creationId xmlns:a16="http://schemas.microsoft.com/office/drawing/2014/main" id="{96426624-346E-45CC-B345-82D88213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7" y="217919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9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9FF9380-89A0-4278-BECB-494A790A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7" y="1533715"/>
            <a:ext cx="9543245" cy="4829175"/>
          </a:xfrm>
          <a:prstGeom prst="rect">
            <a:avLst/>
          </a:prstGeom>
        </p:spPr>
      </p:pic>
      <p:sp>
        <p:nvSpPr>
          <p:cNvPr id="12" name="CaixaDeTexto 2">
            <a:extLst>
              <a:ext uri="{FF2B5EF4-FFF2-40B4-BE49-F238E27FC236}">
                <a16:creationId xmlns:a16="http://schemas.microsoft.com/office/drawing/2014/main" id="{00AA3822-68D7-4248-9FF7-8C9BE483477C}"/>
              </a:ext>
            </a:extLst>
          </p:cNvPr>
          <p:cNvSpPr txBox="1"/>
          <p:nvPr/>
        </p:nvSpPr>
        <p:spPr>
          <a:xfrm>
            <a:off x="2958490" y="1164383"/>
            <a:ext cx="502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742521"/>
                </a:solidFill>
              </a:rPr>
              <a:t>Modelo de Atenção às  Condições Crônicas (MACC)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F65B32-5A71-4067-BD5D-1146DD38660A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02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CC1E7-3C87-2A82-30CD-5B8D5B22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Aplicação na APS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2D7EB6D-61DF-4BE2-8480-862D5FE9E001}"/>
              </a:ext>
            </a:extLst>
          </p:cNvPr>
          <p:cNvSpPr/>
          <p:nvPr/>
        </p:nvSpPr>
        <p:spPr>
          <a:xfrm>
            <a:off x="590844" y="2954210"/>
            <a:ext cx="2325858" cy="3334043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estratificação de risco da população com condições crônicas diferencia as pessoas usuárias por riscos, possibilitando a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atenção com maior qualidade e segurança e mais assertiva e coerente com a situação de saúde</a:t>
            </a: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3A4D08-7EF3-42EF-899C-3B39F3FC2057}"/>
              </a:ext>
            </a:extLst>
          </p:cNvPr>
          <p:cNvSpPr/>
          <p:nvPr/>
        </p:nvSpPr>
        <p:spPr>
          <a:xfrm>
            <a:off x="3106616" y="2954210"/>
            <a:ext cx="2325858" cy="3334043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estratificação de risco da população com condições de saúde mental é melhor compreendida por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escalonamento da necessidade de cuidado em saúde mental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visando os múltiplos fatores individuais e ambientais e a necessidade de escalonar o cuidado nos diferentes pontos de atenção, sendo importante para a ordenação dos fluxos na RAPS, coordenada pela a APS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E890A6-C775-4AA7-A3CE-7109778D82C9}"/>
              </a:ext>
            </a:extLst>
          </p:cNvPr>
          <p:cNvSpPr/>
          <p:nvPr/>
        </p:nvSpPr>
        <p:spPr>
          <a:xfrm>
            <a:off x="5622388" y="2954210"/>
            <a:ext cx="2325858" cy="3334043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 escalonamento da necessidade de cuidado é determinado a partir de diversas tecnologias leves e duras, sendo a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Escala de Avaliação da Necessidade de Cuidado em Saúde Mental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uma das ferramentas de apoio a esse processo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A92F53B-D449-49FF-BF30-EB984B4710AD}"/>
              </a:ext>
            </a:extLst>
          </p:cNvPr>
          <p:cNvSpPr/>
          <p:nvPr/>
        </p:nvSpPr>
        <p:spPr>
          <a:xfrm>
            <a:off x="8138160" y="2954210"/>
            <a:ext cx="2325858" cy="3334043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programação do cuidado em saúde mental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está relacionada com a gestão de base populacional, o que implica ser feita a partir da população efetivamente cadastrada e identificada por necessidades de cuidado em saúde mental em cada equipe de saúde da família</a:t>
            </a:r>
          </a:p>
        </p:txBody>
      </p:sp>
      <p:pic>
        <p:nvPicPr>
          <p:cNvPr id="8" name="Gráfico 7" descr="Grupo de pessoas estrutura de tópicos">
            <a:extLst>
              <a:ext uri="{FF2B5EF4-FFF2-40B4-BE49-F238E27FC236}">
                <a16:creationId xmlns:a16="http://schemas.microsoft.com/office/drawing/2014/main" id="{D8DBD014-7D54-4369-91B8-7338FAF5C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6573" y="2039810"/>
            <a:ext cx="914400" cy="914400"/>
          </a:xfrm>
          <a:prstGeom prst="rect">
            <a:avLst/>
          </a:prstGeom>
        </p:spPr>
      </p:pic>
      <p:pic>
        <p:nvPicPr>
          <p:cNvPr id="10" name="Gráfico 9" descr="Engrenagens estrutura de tópicos">
            <a:extLst>
              <a:ext uri="{FF2B5EF4-FFF2-40B4-BE49-F238E27FC236}">
                <a16:creationId xmlns:a16="http://schemas.microsoft.com/office/drawing/2014/main" id="{4B72C04D-33BF-4581-AE48-7FD55DDCA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8117" y="2039810"/>
            <a:ext cx="914400" cy="914400"/>
          </a:xfrm>
          <a:prstGeom prst="rect">
            <a:avLst/>
          </a:prstGeom>
        </p:spPr>
      </p:pic>
      <p:pic>
        <p:nvPicPr>
          <p:cNvPr id="12" name="Gráfico 11" descr="Pirâmide com níveis estrutura de tópicos">
            <a:extLst>
              <a:ext uri="{FF2B5EF4-FFF2-40B4-BE49-F238E27FC236}">
                <a16:creationId xmlns:a16="http://schemas.microsoft.com/office/drawing/2014/main" id="{A00114B2-BD00-4E51-A8B4-0C87133E4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5041" y="2039810"/>
            <a:ext cx="914400" cy="914400"/>
          </a:xfrm>
          <a:prstGeom prst="rect">
            <a:avLst/>
          </a:prstGeom>
        </p:spPr>
      </p:pic>
      <p:pic>
        <p:nvPicPr>
          <p:cNvPr id="16" name="Gráfico 15" descr="Documento estrutura de tópicos">
            <a:extLst>
              <a:ext uri="{FF2B5EF4-FFF2-40B4-BE49-F238E27FC236}">
                <a16:creationId xmlns:a16="http://schemas.microsoft.com/office/drawing/2014/main" id="{49125D37-6E99-4ED7-AD5E-1B4DA5EBBF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43889" y="2036293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C22636C-E4E9-E442-D779-3919B4016DA3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93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Esperados</a:t>
            </a:r>
          </a:p>
        </p:txBody>
      </p:sp>
      <p:pic>
        <p:nvPicPr>
          <p:cNvPr id="7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6483" y="2845730"/>
            <a:ext cx="775063" cy="775063"/>
          </a:xfrm>
          <a:prstGeom prst="rect">
            <a:avLst/>
          </a:prstGeom>
        </p:spPr>
      </p:pic>
      <p:pic>
        <p:nvPicPr>
          <p:cNvPr id="8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9C4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4104" y="2172236"/>
            <a:ext cx="914400" cy="914400"/>
          </a:xfrm>
          <a:prstGeom prst="rect">
            <a:avLst/>
          </a:prstGeom>
        </p:spPr>
      </p:pic>
      <p:sp>
        <p:nvSpPr>
          <p:cNvPr id="9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019054" y="3053514"/>
            <a:ext cx="2826251" cy="400110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1019054" y="4617064"/>
            <a:ext cx="2826251" cy="1015663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ETAPA 4: GESTÃO DO CUIDADO EM SAÚDE MENTAL</a:t>
            </a:r>
          </a:p>
        </p:txBody>
      </p:sp>
      <p:sp>
        <p:nvSpPr>
          <p:cNvPr id="11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8873142" y="5519163"/>
            <a:ext cx="2187262" cy="1077218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DAS AÇÕES DE SEGURANÇA DO PACIENTE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866378" y="3033207"/>
            <a:ext cx="3930639" cy="400110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212816" y="369312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4778625" y="4518693"/>
            <a:ext cx="2096986" cy="1323439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DA GESTÃO DO CUIDADO EM SAÚDE MENTAL NA APS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4083477" y="482407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603213" y="3639812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827118" y="677315"/>
            <a:ext cx="3930639" cy="1323439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CUIDADO AO USUÁRIO COM CONDIÇÕES DE SAÚDE MENTAL COM QUALIDADE E SEGURANÇA 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572001" y="2147787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pic>
        <p:nvPicPr>
          <p:cNvPr id="19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0524" y="4395651"/>
            <a:ext cx="2462349" cy="2462349"/>
          </a:xfrm>
          <a:prstGeom prst="rect">
            <a:avLst/>
          </a:prstGeom>
        </p:spPr>
      </p:pic>
      <p:sp>
        <p:nvSpPr>
          <p:cNvPr id="20" name="TextBox 47">
            <a:extLst>
              <a:ext uri="{FF2B5EF4-FFF2-40B4-BE49-F238E27FC236}">
                <a16:creationId xmlns:a16="http://schemas.microsoft.com/office/drawing/2014/main" id="{12831599-DEF3-4162-8F69-2DF6B453F2EA}"/>
              </a:ext>
            </a:extLst>
          </p:cNvPr>
          <p:cNvSpPr txBox="1"/>
          <p:nvPr/>
        </p:nvSpPr>
        <p:spPr>
          <a:xfrm>
            <a:off x="8307743" y="4330046"/>
            <a:ext cx="2187262" cy="830997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CAPACITAÇÃO DE PROFISSIONAIS PARA O MI-MHGAP</a:t>
            </a:r>
          </a:p>
        </p:txBody>
      </p:sp>
    </p:spTree>
    <p:extLst>
      <p:ext uri="{BB962C8B-B14F-4D97-AF65-F5344CB8AC3E}">
        <p14:creationId xmlns:p14="http://schemas.microsoft.com/office/powerpoint/2010/main" val="395704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4199068"/>
          </a:xfrm>
        </p:spPr>
        <p:txBody>
          <a:bodyPr>
            <a:normAutofit/>
          </a:bodyPr>
          <a:lstStyle/>
          <a:p>
            <a:r>
              <a:rPr lang="pt-BR" dirty="0"/>
              <a:t>Inserir aqui o cronograma para a operacionalização da etapa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Gráfico 6" descr="Calendário mensal com preenchimento sólido">
            <a:extLst>
              <a:ext uri="{FF2B5EF4-FFF2-40B4-BE49-F238E27FC236}">
                <a16:creationId xmlns:a16="http://schemas.microsoft.com/office/drawing/2014/main" id="{0AA40F97-BABA-40CB-AB6E-0082CD45BF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2165" y="217919"/>
            <a:ext cx="1817077" cy="18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2829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616C384159EC4BA55DB975EAF6E360" ma:contentTypeVersion="4" ma:contentTypeDescription="Criar um novo documento." ma:contentTypeScope="" ma:versionID="0486cd40fd29e86f87d900e47d37cda6">
  <xsd:schema xmlns:xsd="http://www.w3.org/2001/XMLSchema" xmlns:xs="http://www.w3.org/2001/XMLSchema" xmlns:p="http://schemas.microsoft.com/office/2006/metadata/properties" xmlns:ns2="d70e238e-3d08-4888-9480-f983a869867a" xmlns:ns3="57a87451-fd0d-4bb2-9f11-2dc51df59266" targetNamespace="http://schemas.microsoft.com/office/2006/metadata/properties" ma:root="true" ma:fieldsID="67bc3265a64d28e59197ea2afa96f4bc" ns2:_="" ns3:_="">
    <xsd:import namespace="d70e238e-3d08-4888-9480-f983a869867a"/>
    <xsd:import namespace="57a87451-fd0d-4bb2-9f11-2dc51df592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e238e-3d08-4888-9480-f983a8698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87451-fd0d-4bb2-9f11-2dc51df592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345B6-62C0-4F02-B031-976E2EB94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e238e-3d08-4888-9480-f983a869867a"/>
    <ds:schemaRef ds:uri="57a87451-fd0d-4bb2-9f11-2dc51df59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972F3C-47D9-47C4-AADE-6D7656DF65D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7a87451-fd0d-4bb2-9f11-2dc51df59266"/>
    <ds:schemaRef ds:uri="d70e238e-3d08-4888-9480-f983a869867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C5C189-E9A5-43CF-BA33-9B24BB50A3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2185</Words>
  <Application>Microsoft Office PowerPoint</Application>
  <PresentationFormat>Widescreen</PresentationFormat>
  <Paragraphs>295</Paragraphs>
  <Slides>32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Poppins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I</vt:lpstr>
      <vt:lpstr>Apresentação da Etapa</vt:lpstr>
      <vt:lpstr>Apresentação da Etapa</vt:lpstr>
      <vt:lpstr>Objetivo Geral</vt:lpstr>
      <vt:lpstr>Objetivos Específicos</vt:lpstr>
      <vt:lpstr>Apresentação do PowerPoint</vt:lpstr>
      <vt:lpstr>Aplicação na APS</vt:lpstr>
      <vt:lpstr>Resultados Esperados</vt:lpstr>
      <vt:lpstr>Cronograma e Operacionalização da Etapa</vt:lpstr>
      <vt:lpstr>Material de Apoio – Parte II</vt:lpstr>
      <vt:lpstr>Organização da Atenção aos Eventos Agudos no Cuidado em Saúde Mental na APS</vt:lpstr>
      <vt:lpstr>Apresentação do PowerPoint</vt:lpstr>
      <vt:lpstr>Eventos Agudos em Saúde Mental na APS </vt:lpstr>
      <vt:lpstr>Acolhimento com avaliação dos riscos</vt:lpstr>
      <vt:lpstr>Acolhimento com avaliação dos riscos</vt:lpstr>
      <vt:lpstr>Eventos Agudos em Saúde Mental na APS </vt:lpstr>
      <vt:lpstr>Atenção aos Eventos Agudos no Cuidado em Saúde Mental na APS </vt:lpstr>
      <vt:lpstr>Material de Apoio – Parte III</vt:lpstr>
      <vt:lpstr>Escalonamento do Cuidado em Saúde Mental</vt:lpstr>
      <vt:lpstr>Escalonamento do Cuidado em Saúde Mental</vt:lpstr>
      <vt:lpstr>Escala de Avaliação da Necessidade de Cuidado em Saúde Mental (Escala CuidaSM)</vt:lpstr>
      <vt:lpstr>Material de Apoio – Parte IV</vt:lpstr>
      <vt:lpstr>Time de Segurança</vt:lpstr>
      <vt:lpstr>Objetivo do Time de Segurança </vt:lpstr>
      <vt:lpstr>Papel do Time de Segurança</vt:lpstr>
      <vt:lpstr>Papel do Time de Segurança</vt:lpstr>
      <vt:lpstr>Material de Apoio – Parte V</vt:lpstr>
      <vt:lpstr>Programação e Agenda para o Cuidado em Saúde Mental na APS</vt:lpstr>
      <vt:lpstr>Diretriz Clínica da linha de cuidado Saúde Mental</vt:lpstr>
      <vt:lpstr>Programação e Agenda para o Cuidado em Saúde Mental na APS</vt:lpstr>
      <vt:lpstr>Programação e Agenda para o Cuidado em Saúde Mental na APS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215</cp:revision>
  <dcterms:created xsi:type="dcterms:W3CDTF">2021-05-10T00:56:02Z</dcterms:created>
  <dcterms:modified xsi:type="dcterms:W3CDTF">2023-04-28T13:44:24Z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0x01010042616C384159EC4BA55DB975EAF6E360</vt:lpwstr>
  </property>
</Properties>
</file>