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698" r:id="rId2"/>
    <p:sldMasterId id="2147483648" r:id="rId3"/>
    <p:sldMasterId id="2147483672" r:id="rId4"/>
    <p:sldMasterId id="2147483660" r:id="rId5"/>
    <p:sldMasterId id="2147483701" r:id="rId6"/>
  </p:sldMasterIdLst>
  <p:notesMasterIdLst>
    <p:notesMasterId r:id="rId56"/>
  </p:notesMasterIdLst>
  <p:handoutMasterIdLst>
    <p:handoutMasterId r:id="rId57"/>
  </p:handoutMasterIdLst>
  <p:sldIdLst>
    <p:sldId id="332" r:id="rId7"/>
    <p:sldId id="333" r:id="rId8"/>
    <p:sldId id="275" r:id="rId9"/>
    <p:sldId id="276" r:id="rId10"/>
    <p:sldId id="318" r:id="rId11"/>
    <p:sldId id="274" r:id="rId12"/>
    <p:sldId id="3309" r:id="rId13"/>
    <p:sldId id="321" r:id="rId14"/>
    <p:sldId id="4200" r:id="rId15"/>
    <p:sldId id="4201" r:id="rId16"/>
    <p:sldId id="3395" r:id="rId17"/>
    <p:sldId id="270" r:id="rId18"/>
    <p:sldId id="279" r:id="rId19"/>
    <p:sldId id="267" r:id="rId20"/>
    <p:sldId id="283" r:id="rId21"/>
    <p:sldId id="281" r:id="rId22"/>
    <p:sldId id="4202" r:id="rId23"/>
    <p:sldId id="4206" r:id="rId24"/>
    <p:sldId id="4207" r:id="rId25"/>
    <p:sldId id="327" r:id="rId26"/>
    <p:sldId id="328" r:id="rId27"/>
    <p:sldId id="4252" r:id="rId28"/>
    <p:sldId id="4253" r:id="rId29"/>
    <p:sldId id="4254" r:id="rId30"/>
    <p:sldId id="4208" r:id="rId31"/>
    <p:sldId id="295" r:id="rId32"/>
    <p:sldId id="4249" r:id="rId33"/>
    <p:sldId id="4250" r:id="rId34"/>
    <p:sldId id="4209" r:id="rId35"/>
    <p:sldId id="4255" r:id="rId36"/>
    <p:sldId id="4257" r:id="rId37"/>
    <p:sldId id="4264" r:id="rId38"/>
    <p:sldId id="325" r:id="rId39"/>
    <p:sldId id="4268" r:id="rId40"/>
    <p:sldId id="4269" r:id="rId41"/>
    <p:sldId id="322" r:id="rId42"/>
    <p:sldId id="294" r:id="rId43"/>
    <p:sldId id="4263" r:id="rId44"/>
    <p:sldId id="4271" r:id="rId45"/>
    <p:sldId id="4272" r:id="rId46"/>
    <p:sldId id="329" r:id="rId47"/>
    <p:sldId id="314" r:id="rId48"/>
    <p:sldId id="4258" r:id="rId49"/>
    <p:sldId id="4266" r:id="rId50"/>
    <p:sldId id="308" r:id="rId51"/>
    <p:sldId id="4274" r:id="rId52"/>
    <p:sldId id="4275" r:id="rId53"/>
    <p:sldId id="4262" r:id="rId54"/>
    <p:sldId id="268" r:id="rId5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834"/>
    <a:srgbClr val="1D7D5B"/>
    <a:srgbClr val="345292"/>
    <a:srgbClr val="009D82"/>
    <a:srgbClr val="4054B5"/>
    <a:srgbClr val="BE6311"/>
    <a:srgbClr val="F3BF85"/>
    <a:srgbClr val="A75E19"/>
    <a:srgbClr val="ED9D41"/>
    <a:srgbClr val="BE6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824" autoAdjust="0"/>
  </p:normalViewPr>
  <p:slideViewPr>
    <p:cSldViewPr snapToGrid="0">
      <p:cViewPr varScale="1">
        <p:scale>
          <a:sx n="70" d="100"/>
          <a:sy n="70" d="100"/>
        </p:scale>
        <p:origin x="112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tableStyles" Target="tableStyles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svg"/><Relationship Id="rId1" Type="http://schemas.openxmlformats.org/officeDocument/2006/relationships/image" Target="../media/image15.png"/><Relationship Id="rId6" Type="http://schemas.openxmlformats.org/officeDocument/2006/relationships/image" Target="../media/image23.svg"/><Relationship Id="rId5" Type="http://schemas.openxmlformats.org/officeDocument/2006/relationships/image" Target="../media/image17.png"/><Relationship Id="rId4" Type="http://schemas.openxmlformats.org/officeDocument/2006/relationships/image" Target="../media/image21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30.svg"/><Relationship Id="rId1" Type="http://schemas.openxmlformats.org/officeDocument/2006/relationships/image" Target="../media/image21.png"/><Relationship Id="rId6" Type="http://schemas.openxmlformats.org/officeDocument/2006/relationships/image" Target="../media/image34.svg"/><Relationship Id="rId5" Type="http://schemas.openxmlformats.org/officeDocument/2006/relationships/image" Target="../media/image23.png"/><Relationship Id="rId4" Type="http://schemas.openxmlformats.org/officeDocument/2006/relationships/image" Target="../media/image32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30.svg"/><Relationship Id="rId1" Type="http://schemas.openxmlformats.org/officeDocument/2006/relationships/image" Target="../media/image21.png"/><Relationship Id="rId6" Type="http://schemas.openxmlformats.org/officeDocument/2006/relationships/image" Target="../media/image34.svg"/><Relationship Id="rId5" Type="http://schemas.openxmlformats.org/officeDocument/2006/relationships/image" Target="../media/image23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1B07C4-507D-8445-8A02-68E08C2F3CB7}" type="doc">
      <dgm:prSet loTypeId="urn:microsoft.com/office/officeart/2005/8/layout/vList5" loCatId="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pt-BR"/>
        </a:p>
      </dgm:t>
    </dgm:pt>
    <dgm:pt modelId="{ED0A7691-FF32-5244-A10E-1F50ED0742A9}">
      <dgm:prSet phldrT="[Texto]"/>
      <dgm:spPr>
        <a:solidFill>
          <a:srgbClr val="114834"/>
        </a:solidFill>
      </dgm:spPr>
      <dgm:t>
        <a:bodyPr/>
        <a:lstStyle/>
        <a:p>
          <a:r>
            <a:rPr lang="pt-BR" dirty="0"/>
            <a:t> </a:t>
          </a:r>
        </a:p>
      </dgm:t>
    </dgm:pt>
    <dgm:pt modelId="{4D995803-8E67-BE49-BF15-0FB656FC3060}" type="parTrans" cxnId="{504D1E21-97BC-FC4E-B4AB-A2F778489F64}">
      <dgm:prSet/>
      <dgm:spPr/>
      <dgm:t>
        <a:bodyPr/>
        <a:lstStyle/>
        <a:p>
          <a:endParaRPr lang="pt-BR"/>
        </a:p>
      </dgm:t>
    </dgm:pt>
    <dgm:pt modelId="{5C500F37-4D54-6B49-98E1-35D9FA7F9FB2}" type="sibTrans" cxnId="{504D1E21-97BC-FC4E-B4AB-A2F778489F64}">
      <dgm:prSet/>
      <dgm:spPr/>
      <dgm:t>
        <a:bodyPr/>
        <a:lstStyle/>
        <a:p>
          <a:endParaRPr lang="pt-BR"/>
        </a:p>
      </dgm:t>
    </dgm:pt>
    <dgm:pt modelId="{072E1673-11A9-E242-9498-DE14699A6C39}">
      <dgm:prSet phldrT="[Texto]" custT="1"/>
      <dgm:spPr/>
      <dgm:t>
        <a:bodyPr/>
        <a:lstStyle/>
        <a:p>
          <a:pPr>
            <a:buNone/>
          </a:pPr>
          <a:r>
            <a:rPr lang="pt-BR" sz="2400" dirty="0">
              <a:solidFill>
                <a:schemeClr val="tx1">
                  <a:lumMod val="65000"/>
                  <a:lumOff val="35000"/>
                </a:schemeClr>
              </a:solidFill>
            </a:rPr>
            <a:t>Carga Global TM</a:t>
          </a:r>
        </a:p>
      </dgm:t>
    </dgm:pt>
    <dgm:pt modelId="{F375F4D2-8CB5-414B-A99D-00A07340635A}" type="parTrans" cxnId="{A5E8266E-E022-3A46-A546-0FA3709D3AE9}">
      <dgm:prSet/>
      <dgm:spPr/>
      <dgm:t>
        <a:bodyPr/>
        <a:lstStyle/>
        <a:p>
          <a:endParaRPr lang="pt-BR"/>
        </a:p>
      </dgm:t>
    </dgm:pt>
    <dgm:pt modelId="{2CAAE2B0-E9DA-2A42-9525-C505F38F09F7}" type="sibTrans" cxnId="{A5E8266E-E022-3A46-A546-0FA3709D3AE9}">
      <dgm:prSet/>
      <dgm:spPr/>
      <dgm:t>
        <a:bodyPr/>
        <a:lstStyle/>
        <a:p>
          <a:endParaRPr lang="pt-BR"/>
        </a:p>
      </dgm:t>
    </dgm:pt>
    <dgm:pt modelId="{1497B6E4-F78F-374B-AE14-349B5E63B9BC}">
      <dgm:prSet phldrT="[Texto]"/>
      <dgm:spPr>
        <a:solidFill>
          <a:srgbClr val="114834"/>
        </a:solidFill>
      </dgm:spPr>
      <dgm:t>
        <a:bodyPr/>
        <a:lstStyle/>
        <a:p>
          <a:r>
            <a:rPr lang="pt-BR" dirty="0"/>
            <a:t> </a:t>
          </a:r>
        </a:p>
      </dgm:t>
    </dgm:pt>
    <dgm:pt modelId="{8E3491A3-8F1D-AC45-947F-8049163909CE}" type="parTrans" cxnId="{F570D19D-A1FC-C040-A076-B2A73C5B7E6A}">
      <dgm:prSet/>
      <dgm:spPr/>
      <dgm:t>
        <a:bodyPr/>
        <a:lstStyle/>
        <a:p>
          <a:endParaRPr lang="pt-BR"/>
        </a:p>
      </dgm:t>
    </dgm:pt>
    <dgm:pt modelId="{E5296F0F-86AF-1943-BC70-1FB84B107315}" type="sibTrans" cxnId="{F570D19D-A1FC-C040-A076-B2A73C5B7E6A}">
      <dgm:prSet/>
      <dgm:spPr/>
      <dgm:t>
        <a:bodyPr/>
        <a:lstStyle/>
        <a:p>
          <a:endParaRPr lang="pt-BR"/>
        </a:p>
      </dgm:t>
    </dgm:pt>
    <dgm:pt modelId="{2D325062-83BE-7444-87AC-8A48E3D3D881}">
      <dgm:prSet phldrT="[Texto]" custT="1"/>
      <dgm:spPr/>
      <dgm:t>
        <a:bodyPr/>
        <a:lstStyle/>
        <a:p>
          <a:pPr>
            <a:buNone/>
          </a:pPr>
          <a:r>
            <a:rPr lang="pt-BR" sz="2400" dirty="0">
              <a:solidFill>
                <a:schemeClr val="tx1">
                  <a:lumMod val="65000"/>
                  <a:lumOff val="35000"/>
                </a:schemeClr>
              </a:solidFill>
            </a:rPr>
            <a:t>TM severos e persistentes</a:t>
          </a:r>
        </a:p>
      </dgm:t>
    </dgm:pt>
    <dgm:pt modelId="{B81F0422-F3E7-A946-864C-68E9232027C3}" type="parTrans" cxnId="{4E679FBC-084A-4B4B-A9F5-D1FBF70975BA}">
      <dgm:prSet/>
      <dgm:spPr/>
      <dgm:t>
        <a:bodyPr/>
        <a:lstStyle/>
        <a:p>
          <a:endParaRPr lang="pt-BR"/>
        </a:p>
      </dgm:t>
    </dgm:pt>
    <dgm:pt modelId="{26EB5210-273A-8D4F-AADB-E5714C2C9CD2}" type="sibTrans" cxnId="{4E679FBC-084A-4B4B-A9F5-D1FBF70975BA}">
      <dgm:prSet/>
      <dgm:spPr/>
      <dgm:t>
        <a:bodyPr/>
        <a:lstStyle/>
        <a:p>
          <a:endParaRPr lang="pt-BR"/>
        </a:p>
      </dgm:t>
    </dgm:pt>
    <dgm:pt modelId="{72DF7AC6-B63B-4249-BB88-5CCCAD2B85DE}">
      <dgm:prSet phldrT="[Texto]"/>
      <dgm:spPr>
        <a:solidFill>
          <a:srgbClr val="114834"/>
        </a:solidFill>
      </dgm:spPr>
      <dgm:t>
        <a:bodyPr/>
        <a:lstStyle/>
        <a:p>
          <a:r>
            <a:rPr lang="pt-BR" dirty="0"/>
            <a:t> </a:t>
          </a:r>
        </a:p>
      </dgm:t>
    </dgm:pt>
    <dgm:pt modelId="{4A24A178-3832-1548-A564-FF4098FB50DE}" type="parTrans" cxnId="{D131F083-173A-E54B-A66B-05149CA42E2B}">
      <dgm:prSet/>
      <dgm:spPr/>
      <dgm:t>
        <a:bodyPr/>
        <a:lstStyle/>
        <a:p>
          <a:endParaRPr lang="pt-BR"/>
        </a:p>
      </dgm:t>
    </dgm:pt>
    <dgm:pt modelId="{FE1388D7-CD6C-7040-86F0-300AB917EC92}" type="sibTrans" cxnId="{D131F083-173A-E54B-A66B-05149CA42E2B}">
      <dgm:prSet/>
      <dgm:spPr/>
      <dgm:t>
        <a:bodyPr/>
        <a:lstStyle/>
        <a:p>
          <a:endParaRPr lang="pt-BR"/>
        </a:p>
      </dgm:t>
    </dgm:pt>
    <dgm:pt modelId="{AA476AEE-0C96-104F-AA3F-AB6CEDFCC952}">
      <dgm:prSet phldrT="[Texto]" custT="1"/>
      <dgm:spPr/>
      <dgm:t>
        <a:bodyPr/>
        <a:lstStyle/>
        <a:p>
          <a:pPr>
            <a:buNone/>
          </a:pPr>
          <a:r>
            <a:rPr lang="pt-BR" sz="2400" dirty="0">
              <a:solidFill>
                <a:schemeClr val="tx1">
                  <a:lumMod val="65000"/>
                  <a:lumOff val="35000"/>
                </a:schemeClr>
              </a:solidFill>
            </a:rPr>
            <a:t>Formação Profissionais APS no manejo TM</a:t>
          </a:r>
        </a:p>
      </dgm:t>
    </dgm:pt>
    <dgm:pt modelId="{A45C82E2-5B4F-644C-A58C-F8BCF243FF49}" type="parTrans" cxnId="{CA720D30-8C2E-DF49-9E58-B25BC86B1F3D}">
      <dgm:prSet/>
      <dgm:spPr/>
      <dgm:t>
        <a:bodyPr/>
        <a:lstStyle/>
        <a:p>
          <a:endParaRPr lang="pt-BR"/>
        </a:p>
      </dgm:t>
    </dgm:pt>
    <dgm:pt modelId="{99D89D05-5852-4F41-976F-2EBBB84F0F30}" type="sibTrans" cxnId="{CA720D30-8C2E-DF49-9E58-B25BC86B1F3D}">
      <dgm:prSet/>
      <dgm:spPr/>
      <dgm:t>
        <a:bodyPr/>
        <a:lstStyle/>
        <a:p>
          <a:endParaRPr lang="pt-BR"/>
        </a:p>
      </dgm:t>
    </dgm:pt>
    <dgm:pt modelId="{19E03C07-1624-7242-AA97-7B49C78B1C3D}">
      <dgm:prSet phldrT="[Texto]" custT="1"/>
      <dgm:spPr/>
      <dgm:t>
        <a:bodyPr/>
        <a:lstStyle/>
        <a:p>
          <a:pPr>
            <a:buNone/>
          </a:pPr>
          <a:r>
            <a:rPr lang="pt-BR" sz="2400" dirty="0">
              <a:solidFill>
                <a:schemeClr val="tx1">
                  <a:lumMod val="65000"/>
                  <a:lumOff val="35000"/>
                </a:schemeClr>
              </a:solidFill>
            </a:rPr>
            <a:t>Acesso ao tratamento SM</a:t>
          </a:r>
        </a:p>
      </dgm:t>
    </dgm:pt>
    <dgm:pt modelId="{38EDAD80-2A79-184B-A1BC-246E127B4B9A}" type="parTrans" cxnId="{6B90B087-A0F5-AF4C-BF52-4169DAB79BCF}">
      <dgm:prSet/>
      <dgm:spPr/>
      <dgm:t>
        <a:bodyPr/>
        <a:lstStyle/>
        <a:p>
          <a:endParaRPr lang="pt-BR"/>
        </a:p>
      </dgm:t>
    </dgm:pt>
    <dgm:pt modelId="{5EDAAEB3-BF23-B347-9B8A-304520E6DEAA}" type="sibTrans" cxnId="{6B90B087-A0F5-AF4C-BF52-4169DAB79BCF}">
      <dgm:prSet/>
      <dgm:spPr/>
      <dgm:t>
        <a:bodyPr/>
        <a:lstStyle/>
        <a:p>
          <a:endParaRPr lang="pt-BR"/>
        </a:p>
      </dgm:t>
    </dgm:pt>
    <dgm:pt modelId="{02CF46ED-A52D-C144-9402-12F4AE97E32B}">
      <dgm:prSet phldrT="[Texto]"/>
      <dgm:spPr>
        <a:solidFill>
          <a:srgbClr val="114834"/>
        </a:solidFill>
      </dgm:spPr>
      <dgm:t>
        <a:bodyPr/>
        <a:lstStyle/>
        <a:p>
          <a:r>
            <a:rPr lang="pt-BR" dirty="0"/>
            <a:t> </a:t>
          </a:r>
        </a:p>
      </dgm:t>
    </dgm:pt>
    <dgm:pt modelId="{E8E02D78-580D-8745-8661-1EB3B5A0CC58}" type="parTrans" cxnId="{C64E666F-63DF-E744-95F7-DA46443FFEDB}">
      <dgm:prSet/>
      <dgm:spPr/>
      <dgm:t>
        <a:bodyPr/>
        <a:lstStyle/>
        <a:p>
          <a:endParaRPr lang="pt-BR"/>
        </a:p>
      </dgm:t>
    </dgm:pt>
    <dgm:pt modelId="{801459E6-2AB8-A948-B9C2-7DD81B3D88B3}" type="sibTrans" cxnId="{C64E666F-63DF-E744-95F7-DA46443FFEDB}">
      <dgm:prSet/>
      <dgm:spPr/>
      <dgm:t>
        <a:bodyPr/>
        <a:lstStyle/>
        <a:p>
          <a:endParaRPr lang="pt-BR"/>
        </a:p>
      </dgm:t>
    </dgm:pt>
    <dgm:pt modelId="{08674AD9-F3E0-7F46-A990-8F68AA4788F5}" type="pres">
      <dgm:prSet presAssocID="{4F1B07C4-507D-8445-8A02-68E08C2F3C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EC8D533-C578-1040-810B-1C477D3C61BB}" type="pres">
      <dgm:prSet presAssocID="{ED0A7691-FF32-5244-A10E-1F50ED0742A9}" presName="linNode" presStyleCnt="0"/>
      <dgm:spPr/>
    </dgm:pt>
    <dgm:pt modelId="{D197BD67-33AC-B24D-9D89-C56955BCACF6}" type="pres">
      <dgm:prSet presAssocID="{ED0A7691-FF32-5244-A10E-1F50ED0742A9}" presName="parentText" presStyleLbl="node1" presStyleIdx="0" presStyleCnt="4" custScaleX="3394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E6DE94-663B-504B-863E-789B9A2D5A80}" type="pres">
      <dgm:prSet presAssocID="{ED0A7691-FF32-5244-A10E-1F50ED0742A9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F853E6-95C8-9E41-A68E-FB49D0818C8C}" type="pres">
      <dgm:prSet presAssocID="{5C500F37-4D54-6B49-98E1-35D9FA7F9FB2}" presName="sp" presStyleCnt="0"/>
      <dgm:spPr/>
    </dgm:pt>
    <dgm:pt modelId="{40FA3DEB-79A6-0948-8125-1D7D77676641}" type="pres">
      <dgm:prSet presAssocID="{1497B6E4-F78F-374B-AE14-349B5E63B9BC}" presName="linNode" presStyleCnt="0"/>
      <dgm:spPr/>
    </dgm:pt>
    <dgm:pt modelId="{9301D091-9819-D54B-BCEF-9840B2A586E0}" type="pres">
      <dgm:prSet presAssocID="{1497B6E4-F78F-374B-AE14-349B5E63B9BC}" presName="parentText" presStyleLbl="node1" presStyleIdx="1" presStyleCnt="4" custScaleX="3392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39719F-3801-D24C-BB7B-F52D0C755D23}" type="pres">
      <dgm:prSet presAssocID="{1497B6E4-F78F-374B-AE14-349B5E63B9BC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075F26A-2394-104F-93F7-47EA9B358870}" type="pres">
      <dgm:prSet presAssocID="{E5296F0F-86AF-1943-BC70-1FB84B107315}" presName="sp" presStyleCnt="0"/>
      <dgm:spPr/>
    </dgm:pt>
    <dgm:pt modelId="{A4C9294B-E462-6D4B-BDF9-AEE4B5A4670D}" type="pres">
      <dgm:prSet presAssocID="{72DF7AC6-B63B-4249-BB88-5CCCAD2B85DE}" presName="linNode" presStyleCnt="0"/>
      <dgm:spPr/>
    </dgm:pt>
    <dgm:pt modelId="{9F8266B7-0AEC-B74E-8462-FD0C553B8FEE}" type="pres">
      <dgm:prSet presAssocID="{72DF7AC6-B63B-4249-BB88-5CCCAD2B85DE}" presName="parentText" presStyleLbl="node1" presStyleIdx="2" presStyleCnt="4" custScaleX="3392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78DF9E-70DA-AA4B-94A5-28CFC0394F26}" type="pres">
      <dgm:prSet presAssocID="{72DF7AC6-B63B-4249-BB88-5CCCAD2B85DE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44D3EC-A28D-504C-A69A-FDDAA50E397C}" type="pres">
      <dgm:prSet presAssocID="{FE1388D7-CD6C-7040-86F0-300AB917EC92}" presName="sp" presStyleCnt="0"/>
      <dgm:spPr/>
    </dgm:pt>
    <dgm:pt modelId="{BC22AEB6-F58B-3841-994C-0F2415EE5563}" type="pres">
      <dgm:prSet presAssocID="{02CF46ED-A52D-C144-9402-12F4AE97E32B}" presName="linNode" presStyleCnt="0"/>
      <dgm:spPr/>
    </dgm:pt>
    <dgm:pt modelId="{09574760-5944-3F4F-94C7-BCA15D9BC11E}" type="pres">
      <dgm:prSet presAssocID="{02CF46ED-A52D-C144-9402-12F4AE97E32B}" presName="parentText" presStyleLbl="node1" presStyleIdx="3" presStyleCnt="4" custScaleX="3392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C4E157-3594-3745-A726-E65B80E01085}" type="pres">
      <dgm:prSet presAssocID="{02CF46ED-A52D-C144-9402-12F4AE97E32B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1B0EA40-312A-4C81-8BBC-C126A102A02B}" type="presOf" srcId="{ED0A7691-FF32-5244-A10E-1F50ED0742A9}" destId="{D197BD67-33AC-B24D-9D89-C56955BCACF6}" srcOrd="0" destOrd="0" presId="urn:microsoft.com/office/officeart/2005/8/layout/vList5"/>
    <dgm:cxn modelId="{4E679FBC-084A-4B4B-A9F5-D1FBF70975BA}" srcId="{1497B6E4-F78F-374B-AE14-349B5E63B9BC}" destId="{2D325062-83BE-7444-87AC-8A48E3D3D881}" srcOrd="0" destOrd="0" parTransId="{B81F0422-F3E7-A946-864C-68E9232027C3}" sibTransId="{26EB5210-273A-8D4F-AADB-E5714C2C9CD2}"/>
    <dgm:cxn modelId="{7806DBDC-65F8-4589-B41C-8D1D0C6FED8B}" type="presOf" srcId="{2D325062-83BE-7444-87AC-8A48E3D3D881}" destId="{1439719F-3801-D24C-BB7B-F52D0C755D23}" srcOrd="0" destOrd="0" presId="urn:microsoft.com/office/officeart/2005/8/layout/vList5"/>
    <dgm:cxn modelId="{C64E666F-63DF-E744-95F7-DA46443FFEDB}" srcId="{4F1B07C4-507D-8445-8A02-68E08C2F3CB7}" destId="{02CF46ED-A52D-C144-9402-12F4AE97E32B}" srcOrd="3" destOrd="0" parTransId="{E8E02D78-580D-8745-8661-1EB3B5A0CC58}" sibTransId="{801459E6-2AB8-A948-B9C2-7DD81B3D88B3}"/>
    <dgm:cxn modelId="{D6CB9964-AB8B-4872-8958-87733A4F0ADD}" type="presOf" srcId="{19E03C07-1624-7242-AA97-7B49C78B1C3D}" destId="{AFC4E157-3594-3745-A726-E65B80E01085}" srcOrd="0" destOrd="0" presId="urn:microsoft.com/office/officeart/2005/8/layout/vList5"/>
    <dgm:cxn modelId="{6B90B087-A0F5-AF4C-BF52-4169DAB79BCF}" srcId="{02CF46ED-A52D-C144-9402-12F4AE97E32B}" destId="{19E03C07-1624-7242-AA97-7B49C78B1C3D}" srcOrd="0" destOrd="0" parTransId="{38EDAD80-2A79-184B-A1BC-246E127B4B9A}" sibTransId="{5EDAAEB3-BF23-B347-9B8A-304520E6DEAA}"/>
    <dgm:cxn modelId="{CA720D30-8C2E-DF49-9E58-B25BC86B1F3D}" srcId="{72DF7AC6-B63B-4249-BB88-5CCCAD2B85DE}" destId="{AA476AEE-0C96-104F-AA3F-AB6CEDFCC952}" srcOrd="0" destOrd="0" parTransId="{A45C82E2-5B4F-644C-A58C-F8BCF243FF49}" sibTransId="{99D89D05-5852-4F41-976F-2EBBB84F0F30}"/>
    <dgm:cxn modelId="{D131F083-173A-E54B-A66B-05149CA42E2B}" srcId="{4F1B07C4-507D-8445-8A02-68E08C2F3CB7}" destId="{72DF7AC6-B63B-4249-BB88-5CCCAD2B85DE}" srcOrd="2" destOrd="0" parTransId="{4A24A178-3832-1548-A564-FF4098FB50DE}" sibTransId="{FE1388D7-CD6C-7040-86F0-300AB917EC92}"/>
    <dgm:cxn modelId="{324FD5BF-37A9-49E6-B9E3-8932DEF63CA8}" type="presOf" srcId="{072E1673-11A9-E242-9498-DE14699A6C39}" destId="{7AE6DE94-663B-504B-863E-789B9A2D5A80}" srcOrd="0" destOrd="0" presId="urn:microsoft.com/office/officeart/2005/8/layout/vList5"/>
    <dgm:cxn modelId="{E2D15C41-1C23-4E24-82B2-C99913C28551}" type="presOf" srcId="{AA476AEE-0C96-104F-AA3F-AB6CEDFCC952}" destId="{C378DF9E-70DA-AA4B-94A5-28CFC0394F26}" srcOrd="0" destOrd="0" presId="urn:microsoft.com/office/officeart/2005/8/layout/vList5"/>
    <dgm:cxn modelId="{504D1E21-97BC-FC4E-B4AB-A2F778489F64}" srcId="{4F1B07C4-507D-8445-8A02-68E08C2F3CB7}" destId="{ED0A7691-FF32-5244-A10E-1F50ED0742A9}" srcOrd="0" destOrd="0" parTransId="{4D995803-8E67-BE49-BF15-0FB656FC3060}" sibTransId="{5C500F37-4D54-6B49-98E1-35D9FA7F9FB2}"/>
    <dgm:cxn modelId="{A5E8266E-E022-3A46-A546-0FA3709D3AE9}" srcId="{ED0A7691-FF32-5244-A10E-1F50ED0742A9}" destId="{072E1673-11A9-E242-9498-DE14699A6C39}" srcOrd="0" destOrd="0" parTransId="{F375F4D2-8CB5-414B-A99D-00A07340635A}" sibTransId="{2CAAE2B0-E9DA-2A42-9525-C505F38F09F7}"/>
    <dgm:cxn modelId="{4D711972-55B5-40B7-9E92-52C86AE050CC}" type="presOf" srcId="{72DF7AC6-B63B-4249-BB88-5CCCAD2B85DE}" destId="{9F8266B7-0AEC-B74E-8462-FD0C553B8FEE}" srcOrd="0" destOrd="0" presId="urn:microsoft.com/office/officeart/2005/8/layout/vList5"/>
    <dgm:cxn modelId="{20B00FAA-9493-45C8-A69D-677B58D216DA}" type="presOf" srcId="{1497B6E4-F78F-374B-AE14-349B5E63B9BC}" destId="{9301D091-9819-D54B-BCEF-9840B2A586E0}" srcOrd="0" destOrd="0" presId="urn:microsoft.com/office/officeart/2005/8/layout/vList5"/>
    <dgm:cxn modelId="{F570D19D-A1FC-C040-A076-B2A73C5B7E6A}" srcId="{4F1B07C4-507D-8445-8A02-68E08C2F3CB7}" destId="{1497B6E4-F78F-374B-AE14-349B5E63B9BC}" srcOrd="1" destOrd="0" parTransId="{8E3491A3-8F1D-AC45-947F-8049163909CE}" sibTransId="{E5296F0F-86AF-1943-BC70-1FB84B107315}"/>
    <dgm:cxn modelId="{084B2DEB-5AD7-4A54-B4E3-0FD73F71EB82}" type="presOf" srcId="{02CF46ED-A52D-C144-9402-12F4AE97E32B}" destId="{09574760-5944-3F4F-94C7-BCA15D9BC11E}" srcOrd="0" destOrd="0" presId="urn:microsoft.com/office/officeart/2005/8/layout/vList5"/>
    <dgm:cxn modelId="{698F64CD-8819-48DE-8721-4D5D133D227E}" type="presOf" srcId="{4F1B07C4-507D-8445-8A02-68E08C2F3CB7}" destId="{08674AD9-F3E0-7F46-A990-8F68AA4788F5}" srcOrd="0" destOrd="0" presId="urn:microsoft.com/office/officeart/2005/8/layout/vList5"/>
    <dgm:cxn modelId="{CD7ABF8F-5EEF-4133-8DB8-289C47AD2C87}" type="presParOf" srcId="{08674AD9-F3E0-7F46-A990-8F68AA4788F5}" destId="{2EC8D533-C578-1040-810B-1C477D3C61BB}" srcOrd="0" destOrd="0" presId="urn:microsoft.com/office/officeart/2005/8/layout/vList5"/>
    <dgm:cxn modelId="{BA4CF4A4-5879-48D7-B010-DC8FC594C011}" type="presParOf" srcId="{2EC8D533-C578-1040-810B-1C477D3C61BB}" destId="{D197BD67-33AC-B24D-9D89-C56955BCACF6}" srcOrd="0" destOrd="0" presId="urn:microsoft.com/office/officeart/2005/8/layout/vList5"/>
    <dgm:cxn modelId="{78088ABF-FBBE-4629-8FFE-5259639997E6}" type="presParOf" srcId="{2EC8D533-C578-1040-810B-1C477D3C61BB}" destId="{7AE6DE94-663B-504B-863E-789B9A2D5A80}" srcOrd="1" destOrd="0" presId="urn:microsoft.com/office/officeart/2005/8/layout/vList5"/>
    <dgm:cxn modelId="{B025EAE4-6D75-4574-A1FF-670AF30A4C94}" type="presParOf" srcId="{08674AD9-F3E0-7F46-A990-8F68AA4788F5}" destId="{69F853E6-95C8-9E41-A68E-FB49D0818C8C}" srcOrd="1" destOrd="0" presId="urn:microsoft.com/office/officeart/2005/8/layout/vList5"/>
    <dgm:cxn modelId="{637B3356-8CC0-4C93-9464-AAE5084C7BF3}" type="presParOf" srcId="{08674AD9-F3E0-7F46-A990-8F68AA4788F5}" destId="{40FA3DEB-79A6-0948-8125-1D7D77676641}" srcOrd="2" destOrd="0" presId="urn:microsoft.com/office/officeart/2005/8/layout/vList5"/>
    <dgm:cxn modelId="{7355FC77-EEF6-4A98-8F28-1B3F2D92FE84}" type="presParOf" srcId="{40FA3DEB-79A6-0948-8125-1D7D77676641}" destId="{9301D091-9819-D54B-BCEF-9840B2A586E0}" srcOrd="0" destOrd="0" presId="urn:microsoft.com/office/officeart/2005/8/layout/vList5"/>
    <dgm:cxn modelId="{1521F847-3B66-4BC4-A445-478F65B9E7CE}" type="presParOf" srcId="{40FA3DEB-79A6-0948-8125-1D7D77676641}" destId="{1439719F-3801-D24C-BB7B-F52D0C755D23}" srcOrd="1" destOrd="0" presId="urn:microsoft.com/office/officeart/2005/8/layout/vList5"/>
    <dgm:cxn modelId="{380F71F5-B52D-43DE-851E-3EAA8E5D9D20}" type="presParOf" srcId="{08674AD9-F3E0-7F46-A990-8F68AA4788F5}" destId="{7075F26A-2394-104F-93F7-47EA9B358870}" srcOrd="3" destOrd="0" presId="urn:microsoft.com/office/officeart/2005/8/layout/vList5"/>
    <dgm:cxn modelId="{1282178C-F6EF-4CE1-A783-E9AEA47624A6}" type="presParOf" srcId="{08674AD9-F3E0-7F46-A990-8F68AA4788F5}" destId="{A4C9294B-E462-6D4B-BDF9-AEE4B5A4670D}" srcOrd="4" destOrd="0" presId="urn:microsoft.com/office/officeart/2005/8/layout/vList5"/>
    <dgm:cxn modelId="{337620F4-0588-43D5-BB4B-A01A4C748C64}" type="presParOf" srcId="{A4C9294B-E462-6D4B-BDF9-AEE4B5A4670D}" destId="{9F8266B7-0AEC-B74E-8462-FD0C553B8FEE}" srcOrd="0" destOrd="0" presId="urn:microsoft.com/office/officeart/2005/8/layout/vList5"/>
    <dgm:cxn modelId="{6C89B724-6771-40C5-9D82-89A6D623BF82}" type="presParOf" srcId="{A4C9294B-E462-6D4B-BDF9-AEE4B5A4670D}" destId="{C378DF9E-70DA-AA4B-94A5-28CFC0394F26}" srcOrd="1" destOrd="0" presId="urn:microsoft.com/office/officeart/2005/8/layout/vList5"/>
    <dgm:cxn modelId="{252485EE-9E9D-46CF-94EB-D67AE28F7B67}" type="presParOf" srcId="{08674AD9-F3E0-7F46-A990-8F68AA4788F5}" destId="{2B44D3EC-A28D-504C-A69A-FDDAA50E397C}" srcOrd="5" destOrd="0" presId="urn:microsoft.com/office/officeart/2005/8/layout/vList5"/>
    <dgm:cxn modelId="{B9934CF4-06B6-4BA0-BCF1-15493B9579D0}" type="presParOf" srcId="{08674AD9-F3E0-7F46-A990-8F68AA4788F5}" destId="{BC22AEB6-F58B-3841-994C-0F2415EE5563}" srcOrd="6" destOrd="0" presId="urn:microsoft.com/office/officeart/2005/8/layout/vList5"/>
    <dgm:cxn modelId="{E827B829-54A1-4D04-BB5D-EC552C8D64D7}" type="presParOf" srcId="{BC22AEB6-F58B-3841-994C-0F2415EE5563}" destId="{09574760-5944-3F4F-94C7-BCA15D9BC11E}" srcOrd="0" destOrd="0" presId="urn:microsoft.com/office/officeart/2005/8/layout/vList5"/>
    <dgm:cxn modelId="{E1BF801D-5A62-4A0E-ADCD-6C1018FDC079}" type="presParOf" srcId="{BC22AEB6-F58B-3841-994C-0F2415EE5563}" destId="{AFC4E157-3594-3745-A726-E65B80E0108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C0F1B43-05CA-4092-8C06-092BC9F1F90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26A3868-8131-4CD8-A173-407E7A47B454}">
      <dgm:prSet phldrT="[Texto]" custT="1"/>
      <dgm:spPr>
        <a:solidFill>
          <a:srgbClr val="015641"/>
        </a:solidFill>
      </dgm:spPr>
      <dgm:t>
        <a:bodyPr lIns="36000" rIns="36000"/>
        <a:lstStyle/>
        <a:p>
          <a:r>
            <a:rPr lang="pt-BR" sz="1600" b="1" dirty="0"/>
            <a:t>Equipe </a:t>
          </a:r>
        </a:p>
        <a:p>
          <a:r>
            <a:rPr lang="pt-BR" sz="1600" b="1" dirty="0" smtClean="0"/>
            <a:t>MI-mhGAP</a:t>
          </a:r>
          <a:endParaRPr lang="pt-BR" sz="1600" dirty="0"/>
        </a:p>
      </dgm:t>
    </dgm:pt>
    <dgm:pt modelId="{84BF397D-F3E2-47E3-AB5D-480AB6705D62}" type="parTrans" cxnId="{D02334AD-71FE-468D-B355-73002A61E443}">
      <dgm:prSet/>
      <dgm:spPr/>
      <dgm:t>
        <a:bodyPr/>
        <a:lstStyle/>
        <a:p>
          <a:endParaRPr lang="pt-BR" sz="1600"/>
        </a:p>
      </dgm:t>
    </dgm:pt>
    <dgm:pt modelId="{DDE6F42A-D663-4FA1-820D-471217269993}" type="sibTrans" cxnId="{D02334AD-71FE-468D-B355-73002A61E443}">
      <dgm:prSet/>
      <dgm:spPr/>
      <dgm:t>
        <a:bodyPr/>
        <a:lstStyle/>
        <a:p>
          <a:endParaRPr lang="pt-BR" sz="1600"/>
        </a:p>
      </dgm:t>
    </dgm:pt>
    <dgm:pt modelId="{B7D77A2A-F030-4F43-B505-67C8019DCA45}">
      <dgm:prSet phldrT="[Texto]" custT="1"/>
      <dgm:spPr>
        <a:solidFill>
          <a:srgbClr val="008387"/>
        </a:solidFill>
      </dgm:spPr>
      <dgm:t>
        <a:bodyPr lIns="36000" tIns="36000" rIns="36000" bIns="36000"/>
        <a:lstStyle/>
        <a:p>
          <a:r>
            <a:rPr lang="pt-BR" sz="1600" b="1" dirty="0"/>
            <a:t>Região 1</a:t>
          </a:r>
        </a:p>
      </dgm:t>
    </dgm:pt>
    <dgm:pt modelId="{668F8389-D418-4243-88CB-DFCED96241C1}" type="parTrans" cxnId="{4362D0EE-4ECA-4891-AAE6-BD3B6858F867}">
      <dgm:prSet custT="1"/>
      <dgm:spPr/>
      <dgm:t>
        <a:bodyPr/>
        <a:lstStyle/>
        <a:p>
          <a:endParaRPr lang="pt-BR" sz="1600"/>
        </a:p>
      </dgm:t>
    </dgm:pt>
    <dgm:pt modelId="{CDEABDE5-10ED-4F83-84FD-271D16065FEE}" type="sibTrans" cxnId="{4362D0EE-4ECA-4891-AAE6-BD3B6858F867}">
      <dgm:prSet/>
      <dgm:spPr/>
      <dgm:t>
        <a:bodyPr/>
        <a:lstStyle/>
        <a:p>
          <a:endParaRPr lang="pt-BR" sz="1600"/>
        </a:p>
      </dgm:t>
    </dgm:pt>
    <dgm:pt modelId="{184BD1F2-D506-4288-934A-AF2DC580E748}">
      <dgm:prSet phldrT="[Texto]" custT="1"/>
      <dgm:spPr>
        <a:solidFill>
          <a:srgbClr val="008387"/>
        </a:solidFill>
      </dgm:spPr>
      <dgm:t>
        <a:bodyPr lIns="36000" tIns="36000" rIns="36000" bIns="36000"/>
        <a:lstStyle/>
        <a:p>
          <a:r>
            <a:rPr lang="pt-BR" sz="1600" b="1" dirty="0"/>
            <a:t>Região 2</a:t>
          </a:r>
        </a:p>
      </dgm:t>
    </dgm:pt>
    <dgm:pt modelId="{A89A0FC9-7049-49AE-8C66-A24C2C4F7608}" type="parTrans" cxnId="{64CF66F4-DA83-4CC0-BBB4-DF05FBAE9E39}">
      <dgm:prSet custT="1"/>
      <dgm:spPr/>
      <dgm:t>
        <a:bodyPr/>
        <a:lstStyle/>
        <a:p>
          <a:endParaRPr lang="pt-BR" sz="1600"/>
        </a:p>
      </dgm:t>
    </dgm:pt>
    <dgm:pt modelId="{8603EC49-C96A-4752-87CA-C31B1C39DFC3}" type="sibTrans" cxnId="{64CF66F4-DA83-4CC0-BBB4-DF05FBAE9E39}">
      <dgm:prSet/>
      <dgm:spPr/>
      <dgm:t>
        <a:bodyPr/>
        <a:lstStyle/>
        <a:p>
          <a:endParaRPr lang="pt-BR" sz="1600"/>
        </a:p>
      </dgm:t>
    </dgm:pt>
    <dgm:pt modelId="{90DF8AFA-D905-4840-BAF3-DFA02D5146AE}">
      <dgm:prSet phldrT="[Texto]" custT="1"/>
      <dgm:spPr>
        <a:solidFill>
          <a:srgbClr val="008387"/>
        </a:solidFill>
      </dgm:spPr>
      <dgm:t>
        <a:bodyPr lIns="36000" tIns="36000" rIns="36000" bIns="36000"/>
        <a:lstStyle/>
        <a:p>
          <a:endParaRPr lang="pt-BR" sz="1600" b="1" dirty="0"/>
        </a:p>
      </dgm:t>
    </dgm:pt>
    <dgm:pt modelId="{6393C471-C64D-4AEF-9F86-0ED85848EC50}" type="parTrans" cxnId="{070ACB44-D3EF-4416-921D-6235681429AC}">
      <dgm:prSet custT="1"/>
      <dgm:spPr/>
      <dgm:t>
        <a:bodyPr/>
        <a:lstStyle/>
        <a:p>
          <a:endParaRPr lang="pt-BR" sz="1600"/>
        </a:p>
      </dgm:t>
    </dgm:pt>
    <dgm:pt modelId="{712326C9-292D-49E7-95DB-2134466FC5D3}" type="sibTrans" cxnId="{070ACB44-D3EF-4416-921D-6235681429AC}">
      <dgm:prSet/>
      <dgm:spPr/>
      <dgm:t>
        <a:bodyPr/>
        <a:lstStyle/>
        <a:p>
          <a:endParaRPr lang="pt-BR" sz="1600"/>
        </a:p>
      </dgm:t>
    </dgm:pt>
    <dgm:pt modelId="{EA66B992-D06F-499C-9928-688A71CC8695}">
      <dgm:prSet phldrT="[Texto]" custT="1"/>
      <dgm:spPr>
        <a:solidFill>
          <a:srgbClr val="008387"/>
        </a:solidFill>
      </dgm:spPr>
      <dgm:t>
        <a:bodyPr lIns="36000" tIns="36000" rIns="36000" bIns="36000"/>
        <a:lstStyle/>
        <a:p>
          <a:r>
            <a:rPr lang="pt-BR" sz="1600" b="1" dirty="0"/>
            <a:t>Região 3</a:t>
          </a:r>
        </a:p>
      </dgm:t>
    </dgm:pt>
    <dgm:pt modelId="{E99537AF-A64A-4F5B-8948-0E21B8D4E2BC}" type="parTrans" cxnId="{245F8F2E-A4F0-4FEA-B1AD-9AF572938746}">
      <dgm:prSet/>
      <dgm:spPr/>
      <dgm:t>
        <a:bodyPr/>
        <a:lstStyle/>
        <a:p>
          <a:endParaRPr lang="pt-BR"/>
        </a:p>
      </dgm:t>
    </dgm:pt>
    <dgm:pt modelId="{70AE8964-6BA9-4241-8696-3652524A38B1}" type="sibTrans" cxnId="{245F8F2E-A4F0-4FEA-B1AD-9AF572938746}">
      <dgm:prSet/>
      <dgm:spPr/>
      <dgm:t>
        <a:bodyPr/>
        <a:lstStyle/>
        <a:p>
          <a:endParaRPr lang="pt-BR"/>
        </a:p>
      </dgm:t>
    </dgm:pt>
    <dgm:pt modelId="{112E3DD2-4E97-4B24-8C28-B480319F4DB0}" type="pres">
      <dgm:prSet presAssocID="{EC0F1B43-05CA-4092-8C06-092BC9F1F90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2FD956A-F559-4E68-9AE5-C2AB016BE8CB}" type="pres">
      <dgm:prSet presAssocID="{026A3868-8131-4CD8-A173-407E7A47B454}" presName="centerShape" presStyleLbl="node0" presStyleIdx="0" presStyleCnt="1" custScaleX="115718" custScaleY="115718"/>
      <dgm:spPr/>
      <dgm:t>
        <a:bodyPr/>
        <a:lstStyle/>
        <a:p>
          <a:endParaRPr lang="pt-BR"/>
        </a:p>
      </dgm:t>
    </dgm:pt>
    <dgm:pt modelId="{E121E413-8926-4F29-A58D-BB01BCC0FDEC}" type="pres">
      <dgm:prSet presAssocID="{668F8389-D418-4243-88CB-DFCED96241C1}" presName="parTrans" presStyleLbl="sibTrans2D1" presStyleIdx="0" presStyleCnt="3"/>
      <dgm:spPr/>
      <dgm:t>
        <a:bodyPr/>
        <a:lstStyle/>
        <a:p>
          <a:endParaRPr lang="pt-BR"/>
        </a:p>
      </dgm:t>
    </dgm:pt>
    <dgm:pt modelId="{9BD72361-0E75-4785-A507-68638F73F462}" type="pres">
      <dgm:prSet presAssocID="{668F8389-D418-4243-88CB-DFCED96241C1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466EF546-80DA-4BF4-830A-9FC9F40A7BF3}" type="pres">
      <dgm:prSet presAssocID="{B7D77A2A-F030-4F43-B505-67C8019DCA4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6B63E1-80B9-427B-8782-A0E4CF80E7B0}" type="pres">
      <dgm:prSet presAssocID="{A89A0FC9-7049-49AE-8C66-A24C2C4F7608}" presName="parTrans" presStyleLbl="sibTrans2D1" presStyleIdx="1" presStyleCnt="3"/>
      <dgm:spPr/>
      <dgm:t>
        <a:bodyPr/>
        <a:lstStyle/>
        <a:p>
          <a:endParaRPr lang="pt-BR"/>
        </a:p>
      </dgm:t>
    </dgm:pt>
    <dgm:pt modelId="{93647B82-2F1A-45C4-A493-94B03FA01075}" type="pres">
      <dgm:prSet presAssocID="{A89A0FC9-7049-49AE-8C66-A24C2C4F7608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75EB25E4-C673-4196-8323-7C15AA39C1E4}" type="pres">
      <dgm:prSet presAssocID="{184BD1F2-D506-4288-934A-AF2DC580E74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559260-BBB8-4ECB-A4DE-89B71CC97D95}" type="pres">
      <dgm:prSet presAssocID="{E99537AF-A64A-4F5B-8948-0E21B8D4E2BC}" presName="parTrans" presStyleLbl="sibTrans2D1" presStyleIdx="2" presStyleCnt="3"/>
      <dgm:spPr/>
      <dgm:t>
        <a:bodyPr/>
        <a:lstStyle/>
        <a:p>
          <a:endParaRPr lang="pt-BR"/>
        </a:p>
      </dgm:t>
    </dgm:pt>
    <dgm:pt modelId="{9106707D-E25F-4A5E-8247-9F1E60627608}" type="pres">
      <dgm:prSet presAssocID="{E99537AF-A64A-4F5B-8948-0E21B8D4E2BC}" presName="connectorText" presStyleLbl="sibTrans2D1" presStyleIdx="2" presStyleCnt="3"/>
      <dgm:spPr/>
      <dgm:t>
        <a:bodyPr/>
        <a:lstStyle/>
        <a:p>
          <a:endParaRPr lang="pt-BR"/>
        </a:p>
      </dgm:t>
    </dgm:pt>
    <dgm:pt modelId="{3C133961-36E1-4768-ABD4-0DDB0C1CC099}" type="pres">
      <dgm:prSet presAssocID="{EA66B992-D06F-499C-9928-688A71CC869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2F8FBFE-E2B5-4AB9-8725-A738C5C9EEC2}" type="presOf" srcId="{E99537AF-A64A-4F5B-8948-0E21B8D4E2BC}" destId="{9106707D-E25F-4A5E-8247-9F1E60627608}" srcOrd="1" destOrd="0" presId="urn:microsoft.com/office/officeart/2005/8/layout/radial5"/>
    <dgm:cxn modelId="{4362D0EE-4ECA-4891-AAE6-BD3B6858F867}" srcId="{026A3868-8131-4CD8-A173-407E7A47B454}" destId="{B7D77A2A-F030-4F43-B505-67C8019DCA45}" srcOrd="0" destOrd="0" parTransId="{668F8389-D418-4243-88CB-DFCED96241C1}" sibTransId="{CDEABDE5-10ED-4F83-84FD-271D16065FEE}"/>
    <dgm:cxn modelId="{8B9D6F1C-5D30-46C9-B629-916E955B3723}" type="presOf" srcId="{EC0F1B43-05CA-4092-8C06-092BC9F1F905}" destId="{112E3DD2-4E97-4B24-8C28-B480319F4DB0}" srcOrd="0" destOrd="0" presId="urn:microsoft.com/office/officeart/2005/8/layout/radial5"/>
    <dgm:cxn modelId="{38EC43DB-821A-403A-A8CC-8F8C294AA424}" type="presOf" srcId="{A89A0FC9-7049-49AE-8C66-A24C2C4F7608}" destId="{93647B82-2F1A-45C4-A493-94B03FA01075}" srcOrd="1" destOrd="0" presId="urn:microsoft.com/office/officeart/2005/8/layout/radial5"/>
    <dgm:cxn modelId="{A7E7A8C5-5350-493B-A51B-50217F7A0E29}" type="presOf" srcId="{A89A0FC9-7049-49AE-8C66-A24C2C4F7608}" destId="{8E6B63E1-80B9-427B-8782-A0E4CF80E7B0}" srcOrd="0" destOrd="0" presId="urn:microsoft.com/office/officeart/2005/8/layout/radial5"/>
    <dgm:cxn modelId="{64CF66F4-DA83-4CC0-BBB4-DF05FBAE9E39}" srcId="{026A3868-8131-4CD8-A173-407E7A47B454}" destId="{184BD1F2-D506-4288-934A-AF2DC580E748}" srcOrd="1" destOrd="0" parTransId="{A89A0FC9-7049-49AE-8C66-A24C2C4F7608}" sibTransId="{8603EC49-C96A-4752-87CA-C31B1C39DFC3}"/>
    <dgm:cxn modelId="{F9FA3335-0826-4197-BD72-4039C5EDC8D9}" type="presOf" srcId="{184BD1F2-D506-4288-934A-AF2DC580E748}" destId="{75EB25E4-C673-4196-8323-7C15AA39C1E4}" srcOrd="0" destOrd="0" presId="urn:microsoft.com/office/officeart/2005/8/layout/radial5"/>
    <dgm:cxn modelId="{E2719F88-7701-4E55-91B4-B0726A1F4F0C}" type="presOf" srcId="{668F8389-D418-4243-88CB-DFCED96241C1}" destId="{E121E413-8926-4F29-A58D-BB01BCC0FDEC}" srcOrd="0" destOrd="0" presId="urn:microsoft.com/office/officeart/2005/8/layout/radial5"/>
    <dgm:cxn modelId="{F113BC29-7396-4A41-99C1-38FD5CB3A5AE}" type="presOf" srcId="{668F8389-D418-4243-88CB-DFCED96241C1}" destId="{9BD72361-0E75-4785-A507-68638F73F462}" srcOrd="1" destOrd="0" presId="urn:microsoft.com/office/officeart/2005/8/layout/radial5"/>
    <dgm:cxn modelId="{460B7418-1856-45E3-A234-A44B2D9E39FA}" type="presOf" srcId="{026A3868-8131-4CD8-A173-407E7A47B454}" destId="{D2FD956A-F559-4E68-9AE5-C2AB016BE8CB}" srcOrd="0" destOrd="0" presId="urn:microsoft.com/office/officeart/2005/8/layout/radial5"/>
    <dgm:cxn modelId="{D02334AD-71FE-468D-B355-73002A61E443}" srcId="{EC0F1B43-05CA-4092-8C06-092BC9F1F905}" destId="{026A3868-8131-4CD8-A173-407E7A47B454}" srcOrd="0" destOrd="0" parTransId="{84BF397D-F3E2-47E3-AB5D-480AB6705D62}" sibTransId="{DDE6F42A-D663-4FA1-820D-471217269993}"/>
    <dgm:cxn modelId="{245F8F2E-A4F0-4FEA-B1AD-9AF572938746}" srcId="{026A3868-8131-4CD8-A173-407E7A47B454}" destId="{EA66B992-D06F-499C-9928-688A71CC8695}" srcOrd="2" destOrd="0" parTransId="{E99537AF-A64A-4F5B-8948-0E21B8D4E2BC}" sibTransId="{70AE8964-6BA9-4241-8696-3652524A38B1}"/>
    <dgm:cxn modelId="{6D8D8368-697D-4EA0-9BDD-AF8EBAA6EA1B}" type="presOf" srcId="{B7D77A2A-F030-4F43-B505-67C8019DCA45}" destId="{466EF546-80DA-4BF4-830A-9FC9F40A7BF3}" srcOrd="0" destOrd="0" presId="urn:microsoft.com/office/officeart/2005/8/layout/radial5"/>
    <dgm:cxn modelId="{070ACB44-D3EF-4416-921D-6235681429AC}" srcId="{EC0F1B43-05CA-4092-8C06-092BC9F1F905}" destId="{90DF8AFA-D905-4840-BAF3-DFA02D5146AE}" srcOrd="1" destOrd="0" parTransId="{6393C471-C64D-4AEF-9F86-0ED85848EC50}" sibTransId="{712326C9-292D-49E7-95DB-2134466FC5D3}"/>
    <dgm:cxn modelId="{AFF60198-CBE5-4B97-9FC6-305EA38687D9}" type="presOf" srcId="{EA66B992-D06F-499C-9928-688A71CC8695}" destId="{3C133961-36E1-4768-ABD4-0DDB0C1CC099}" srcOrd="0" destOrd="0" presId="urn:microsoft.com/office/officeart/2005/8/layout/radial5"/>
    <dgm:cxn modelId="{47CB8A4E-51E0-4681-971F-7518D6CAEFD2}" type="presOf" srcId="{E99537AF-A64A-4F5B-8948-0E21B8D4E2BC}" destId="{88559260-BBB8-4ECB-A4DE-89B71CC97D95}" srcOrd="0" destOrd="0" presId="urn:microsoft.com/office/officeart/2005/8/layout/radial5"/>
    <dgm:cxn modelId="{FB0741DB-14A9-402C-BD91-B663718812A9}" type="presParOf" srcId="{112E3DD2-4E97-4B24-8C28-B480319F4DB0}" destId="{D2FD956A-F559-4E68-9AE5-C2AB016BE8CB}" srcOrd="0" destOrd="0" presId="urn:microsoft.com/office/officeart/2005/8/layout/radial5"/>
    <dgm:cxn modelId="{3A975B2B-C7D8-4127-A308-B3A08F4D1473}" type="presParOf" srcId="{112E3DD2-4E97-4B24-8C28-B480319F4DB0}" destId="{E121E413-8926-4F29-A58D-BB01BCC0FDEC}" srcOrd="1" destOrd="0" presId="urn:microsoft.com/office/officeart/2005/8/layout/radial5"/>
    <dgm:cxn modelId="{8620A44B-836C-44A4-99C0-B6382DC67CF4}" type="presParOf" srcId="{E121E413-8926-4F29-A58D-BB01BCC0FDEC}" destId="{9BD72361-0E75-4785-A507-68638F73F462}" srcOrd="0" destOrd="0" presId="urn:microsoft.com/office/officeart/2005/8/layout/radial5"/>
    <dgm:cxn modelId="{7251D525-7AAF-4622-A2EF-833B5C3A9957}" type="presParOf" srcId="{112E3DD2-4E97-4B24-8C28-B480319F4DB0}" destId="{466EF546-80DA-4BF4-830A-9FC9F40A7BF3}" srcOrd="2" destOrd="0" presId="urn:microsoft.com/office/officeart/2005/8/layout/radial5"/>
    <dgm:cxn modelId="{12AB1BA1-11CE-4E55-AFE6-0594C87D0F9A}" type="presParOf" srcId="{112E3DD2-4E97-4B24-8C28-B480319F4DB0}" destId="{8E6B63E1-80B9-427B-8782-A0E4CF80E7B0}" srcOrd="3" destOrd="0" presId="urn:microsoft.com/office/officeart/2005/8/layout/radial5"/>
    <dgm:cxn modelId="{05DD1C40-5B37-45D6-B320-0EB7F8374564}" type="presParOf" srcId="{8E6B63E1-80B9-427B-8782-A0E4CF80E7B0}" destId="{93647B82-2F1A-45C4-A493-94B03FA01075}" srcOrd="0" destOrd="0" presId="urn:microsoft.com/office/officeart/2005/8/layout/radial5"/>
    <dgm:cxn modelId="{0ADC18FB-9284-43F6-9F62-DA93A51A901A}" type="presParOf" srcId="{112E3DD2-4E97-4B24-8C28-B480319F4DB0}" destId="{75EB25E4-C673-4196-8323-7C15AA39C1E4}" srcOrd="4" destOrd="0" presId="urn:microsoft.com/office/officeart/2005/8/layout/radial5"/>
    <dgm:cxn modelId="{3CE8CEFB-EE40-4050-913B-50B71CD5E406}" type="presParOf" srcId="{112E3DD2-4E97-4B24-8C28-B480319F4DB0}" destId="{88559260-BBB8-4ECB-A4DE-89B71CC97D95}" srcOrd="5" destOrd="0" presId="urn:microsoft.com/office/officeart/2005/8/layout/radial5"/>
    <dgm:cxn modelId="{F1B311E7-3BD4-43C8-A1A5-2B0AD9000946}" type="presParOf" srcId="{88559260-BBB8-4ECB-A4DE-89B71CC97D95}" destId="{9106707D-E25F-4A5E-8247-9F1E60627608}" srcOrd="0" destOrd="0" presId="urn:microsoft.com/office/officeart/2005/8/layout/radial5"/>
    <dgm:cxn modelId="{701F8C8B-2C92-4BA6-9A45-F85E9651BFB2}" type="presParOf" srcId="{112E3DD2-4E97-4B24-8C28-B480319F4DB0}" destId="{3C133961-36E1-4768-ABD4-0DDB0C1CC099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4D02901-2F0D-A240-8362-BFBDDE85861A}" type="doc">
      <dgm:prSet loTypeId="urn:microsoft.com/office/officeart/2005/8/layout/hList1" loCatId="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pt-BR"/>
        </a:p>
      </dgm:t>
    </dgm:pt>
    <dgm:pt modelId="{E763F0D1-5A91-BA4E-9010-5813917BB1F7}">
      <dgm:prSet phldrT="[Texto]"/>
      <dgm:spPr/>
      <dgm:t>
        <a:bodyPr/>
        <a:lstStyle/>
        <a:p>
          <a:r>
            <a:rPr lang="pt-BR" dirty="0"/>
            <a:t>TURMA 1</a:t>
          </a:r>
        </a:p>
      </dgm:t>
    </dgm:pt>
    <dgm:pt modelId="{3F6D90C4-E913-B94F-8A69-F7DC457E77E0}" type="parTrans" cxnId="{7031EB81-CB2B-D449-9B60-7A679A904235}">
      <dgm:prSet/>
      <dgm:spPr/>
      <dgm:t>
        <a:bodyPr/>
        <a:lstStyle/>
        <a:p>
          <a:endParaRPr lang="pt-BR"/>
        </a:p>
      </dgm:t>
    </dgm:pt>
    <dgm:pt modelId="{04BF982C-BA9F-7549-8279-405453BB331B}" type="sibTrans" cxnId="{7031EB81-CB2B-D449-9B60-7A679A904235}">
      <dgm:prSet/>
      <dgm:spPr/>
      <dgm:t>
        <a:bodyPr/>
        <a:lstStyle/>
        <a:p>
          <a:endParaRPr lang="pt-BR"/>
        </a:p>
      </dgm:t>
    </dgm:pt>
    <dgm:pt modelId="{B794C83A-37D5-6B43-9366-FEDABCA73869}">
      <dgm:prSet phldrT="[Texto]" custT="1"/>
      <dgm:spPr/>
      <dgm:t>
        <a:bodyPr/>
        <a:lstStyle/>
        <a:p>
          <a:r>
            <a:rPr lang="pt-BR" sz="1800" dirty="0"/>
            <a:t>Cuidados e Práticas essenciais</a:t>
          </a:r>
        </a:p>
      </dgm:t>
    </dgm:pt>
    <dgm:pt modelId="{F712695C-0E01-9349-A45D-4591AB670519}" type="parTrans" cxnId="{EE8772E5-17C5-D541-96A4-C453F9772D65}">
      <dgm:prSet/>
      <dgm:spPr/>
      <dgm:t>
        <a:bodyPr/>
        <a:lstStyle/>
        <a:p>
          <a:endParaRPr lang="pt-BR"/>
        </a:p>
      </dgm:t>
    </dgm:pt>
    <dgm:pt modelId="{E8AC9288-9D22-DB4B-88DB-7FF50A0D0C18}" type="sibTrans" cxnId="{EE8772E5-17C5-D541-96A4-C453F9772D65}">
      <dgm:prSet/>
      <dgm:spPr/>
      <dgm:t>
        <a:bodyPr/>
        <a:lstStyle/>
        <a:p>
          <a:endParaRPr lang="pt-BR"/>
        </a:p>
      </dgm:t>
    </dgm:pt>
    <dgm:pt modelId="{D460B4F4-6C62-9D40-80EA-EF320C95825D}">
      <dgm:prSet phldrT="[Texto]" custT="1"/>
      <dgm:spPr/>
      <dgm:t>
        <a:bodyPr/>
        <a:lstStyle/>
        <a:p>
          <a:r>
            <a:rPr lang="pt-BR" sz="1800" dirty="0"/>
            <a:t>Depressão</a:t>
          </a:r>
        </a:p>
      </dgm:t>
    </dgm:pt>
    <dgm:pt modelId="{2F691C3F-CA8C-2D40-A522-40FA2B4E3ADF}" type="parTrans" cxnId="{8FB6C175-6782-984C-ADFF-5D72BF9A7D36}">
      <dgm:prSet/>
      <dgm:spPr/>
      <dgm:t>
        <a:bodyPr/>
        <a:lstStyle/>
        <a:p>
          <a:endParaRPr lang="pt-BR"/>
        </a:p>
      </dgm:t>
    </dgm:pt>
    <dgm:pt modelId="{3EFEA825-CF91-C24A-8D18-7FF4FE21A683}" type="sibTrans" cxnId="{8FB6C175-6782-984C-ADFF-5D72BF9A7D36}">
      <dgm:prSet/>
      <dgm:spPr/>
      <dgm:t>
        <a:bodyPr/>
        <a:lstStyle/>
        <a:p>
          <a:endParaRPr lang="pt-BR"/>
        </a:p>
      </dgm:t>
    </dgm:pt>
    <dgm:pt modelId="{4BA7157A-2DC0-0B40-8746-1A6C4094AA56}">
      <dgm:prSet phldrT="[Texto]"/>
      <dgm:spPr/>
      <dgm:t>
        <a:bodyPr/>
        <a:lstStyle/>
        <a:p>
          <a:r>
            <a:rPr lang="pt-BR" dirty="0"/>
            <a:t>TURMA 2</a:t>
          </a:r>
        </a:p>
      </dgm:t>
    </dgm:pt>
    <dgm:pt modelId="{6AF9B615-630C-3643-9C88-DE8455A1691C}" type="parTrans" cxnId="{16F8496A-607F-8446-BA86-7631C2EF6414}">
      <dgm:prSet/>
      <dgm:spPr/>
      <dgm:t>
        <a:bodyPr/>
        <a:lstStyle/>
        <a:p>
          <a:endParaRPr lang="pt-BR"/>
        </a:p>
      </dgm:t>
    </dgm:pt>
    <dgm:pt modelId="{05834FD1-91A9-5E42-9AEB-96756541EECE}" type="sibTrans" cxnId="{16F8496A-607F-8446-BA86-7631C2EF6414}">
      <dgm:prSet/>
      <dgm:spPr/>
      <dgm:t>
        <a:bodyPr/>
        <a:lstStyle/>
        <a:p>
          <a:endParaRPr lang="pt-BR"/>
        </a:p>
      </dgm:t>
    </dgm:pt>
    <dgm:pt modelId="{AC93CA5B-4C56-504A-816B-DE9F5216C0B1}">
      <dgm:prSet phldrT="[Texto]"/>
      <dgm:spPr/>
      <dgm:t>
        <a:bodyPr/>
        <a:lstStyle/>
        <a:p>
          <a:r>
            <a:rPr lang="pt-BR" dirty="0"/>
            <a:t>Cuidados e Práticas essenciais</a:t>
          </a:r>
        </a:p>
      </dgm:t>
    </dgm:pt>
    <dgm:pt modelId="{1F54756D-141B-CF44-AA7E-E3DA7217B42B}" type="parTrans" cxnId="{89415BD2-9BD7-8540-A5F1-843DC7810F9C}">
      <dgm:prSet/>
      <dgm:spPr/>
      <dgm:t>
        <a:bodyPr/>
        <a:lstStyle/>
        <a:p>
          <a:endParaRPr lang="pt-BR"/>
        </a:p>
      </dgm:t>
    </dgm:pt>
    <dgm:pt modelId="{FF4ADF47-9561-FE4F-BF2E-58CB3A2DD65B}" type="sibTrans" cxnId="{89415BD2-9BD7-8540-A5F1-843DC7810F9C}">
      <dgm:prSet/>
      <dgm:spPr/>
      <dgm:t>
        <a:bodyPr/>
        <a:lstStyle/>
        <a:p>
          <a:endParaRPr lang="pt-BR"/>
        </a:p>
      </dgm:t>
    </dgm:pt>
    <dgm:pt modelId="{FCB4E1A9-2500-0340-8EF3-61C5FC61D629}">
      <dgm:prSet phldrT="[Texto]"/>
      <dgm:spPr/>
      <dgm:t>
        <a:bodyPr/>
        <a:lstStyle/>
        <a:p>
          <a:r>
            <a:rPr lang="pt-BR" dirty="0"/>
            <a:t>Psicose</a:t>
          </a:r>
        </a:p>
      </dgm:t>
    </dgm:pt>
    <dgm:pt modelId="{A0A7EDA7-01D2-B44E-81C6-8079476C075D}" type="parTrans" cxnId="{9A43FEB5-3868-B041-8A7D-6BD786997756}">
      <dgm:prSet/>
      <dgm:spPr/>
      <dgm:t>
        <a:bodyPr/>
        <a:lstStyle/>
        <a:p>
          <a:endParaRPr lang="pt-BR"/>
        </a:p>
      </dgm:t>
    </dgm:pt>
    <dgm:pt modelId="{C8A5E359-974E-554F-A725-19EE7ACBCB23}" type="sibTrans" cxnId="{9A43FEB5-3868-B041-8A7D-6BD786997756}">
      <dgm:prSet/>
      <dgm:spPr/>
      <dgm:t>
        <a:bodyPr/>
        <a:lstStyle/>
        <a:p>
          <a:endParaRPr lang="pt-BR"/>
        </a:p>
      </dgm:t>
    </dgm:pt>
    <dgm:pt modelId="{BFE34E2C-6D3D-CD40-9818-08030CAA1B60}">
      <dgm:prSet phldrT="[Texto]" custT="1"/>
      <dgm:spPr/>
      <dgm:t>
        <a:bodyPr/>
        <a:lstStyle/>
        <a:p>
          <a:r>
            <a:rPr lang="pt-BR" sz="1800" dirty="0"/>
            <a:t>Autoagressão e suicídio</a:t>
          </a:r>
        </a:p>
      </dgm:t>
    </dgm:pt>
    <dgm:pt modelId="{8548813D-753C-D348-8054-FC76297F8E45}" type="parTrans" cxnId="{73E10551-4ABD-1548-BCBD-3FAADF2B1309}">
      <dgm:prSet/>
      <dgm:spPr/>
      <dgm:t>
        <a:bodyPr/>
        <a:lstStyle/>
        <a:p>
          <a:endParaRPr lang="pt-BR"/>
        </a:p>
      </dgm:t>
    </dgm:pt>
    <dgm:pt modelId="{9272041C-BB39-2641-A5FE-C75897230504}" type="sibTrans" cxnId="{73E10551-4ABD-1548-BCBD-3FAADF2B1309}">
      <dgm:prSet/>
      <dgm:spPr/>
      <dgm:t>
        <a:bodyPr/>
        <a:lstStyle/>
        <a:p>
          <a:endParaRPr lang="pt-BR"/>
        </a:p>
      </dgm:t>
    </dgm:pt>
    <dgm:pt modelId="{18695001-5004-214A-9D9D-63F52F3E7005}">
      <dgm:prSet phldrT="[Texto]"/>
      <dgm:spPr/>
      <dgm:t>
        <a:bodyPr/>
        <a:lstStyle/>
        <a:p>
          <a:r>
            <a:rPr lang="pt-BR" dirty="0"/>
            <a:t>TMC criança e adolescentes</a:t>
          </a:r>
        </a:p>
      </dgm:t>
    </dgm:pt>
    <dgm:pt modelId="{CE3DDF3E-6617-C04D-B78F-9576A228E50F}" type="parTrans" cxnId="{A266174A-9ADA-A84F-8B00-F60620D2CCE4}">
      <dgm:prSet/>
      <dgm:spPr/>
      <dgm:t>
        <a:bodyPr/>
        <a:lstStyle/>
        <a:p>
          <a:endParaRPr lang="pt-BR"/>
        </a:p>
      </dgm:t>
    </dgm:pt>
    <dgm:pt modelId="{CFAE5A1F-EFFD-F243-BBC7-8619158717FA}" type="sibTrans" cxnId="{A266174A-9ADA-A84F-8B00-F60620D2CCE4}">
      <dgm:prSet/>
      <dgm:spPr/>
      <dgm:t>
        <a:bodyPr/>
        <a:lstStyle/>
        <a:p>
          <a:endParaRPr lang="pt-BR"/>
        </a:p>
      </dgm:t>
    </dgm:pt>
    <dgm:pt modelId="{91C80BEC-B44A-7440-946F-A0A6BB4E4088}">
      <dgm:prSet phldrT="[Texto]"/>
      <dgm:spPr/>
      <dgm:t>
        <a:bodyPr/>
        <a:lstStyle/>
        <a:p>
          <a:r>
            <a:rPr lang="pt-BR" dirty="0"/>
            <a:t>Transtornos por uso de substâncias</a:t>
          </a:r>
        </a:p>
      </dgm:t>
    </dgm:pt>
    <dgm:pt modelId="{5DC18F63-CC6D-C347-9292-0F2DBFE91CA9}" type="parTrans" cxnId="{B0F463F1-22A0-1548-8300-7868406877AE}">
      <dgm:prSet/>
      <dgm:spPr/>
      <dgm:t>
        <a:bodyPr/>
        <a:lstStyle/>
        <a:p>
          <a:endParaRPr lang="pt-BR"/>
        </a:p>
      </dgm:t>
    </dgm:pt>
    <dgm:pt modelId="{E6F9A9E5-8043-BA47-9EAE-C339CBF642B9}" type="sibTrans" cxnId="{B0F463F1-22A0-1548-8300-7868406877AE}">
      <dgm:prSet/>
      <dgm:spPr/>
      <dgm:t>
        <a:bodyPr/>
        <a:lstStyle/>
        <a:p>
          <a:endParaRPr lang="pt-BR"/>
        </a:p>
      </dgm:t>
    </dgm:pt>
    <dgm:pt modelId="{FDB3CAF6-D295-4A56-A5AD-43AD6A32B2DC}">
      <dgm:prSet phldrT="[Texto]" custT="1"/>
      <dgm:spPr/>
      <dgm:t>
        <a:bodyPr/>
        <a:lstStyle/>
        <a:p>
          <a:r>
            <a:rPr lang="pt-BR" sz="1800" dirty="0"/>
            <a:t>Outras queixas</a:t>
          </a:r>
        </a:p>
      </dgm:t>
    </dgm:pt>
    <dgm:pt modelId="{0D1C565C-80E6-4850-B26E-9C123FAAE2EA}" type="parTrans" cxnId="{2B4BC7E8-0BCA-4277-853B-B1A833399D27}">
      <dgm:prSet/>
      <dgm:spPr/>
      <dgm:t>
        <a:bodyPr/>
        <a:lstStyle/>
        <a:p>
          <a:endParaRPr lang="pt-BR"/>
        </a:p>
      </dgm:t>
    </dgm:pt>
    <dgm:pt modelId="{29D07833-1C83-446D-B0EF-EEF02C22B2DE}" type="sibTrans" cxnId="{2B4BC7E8-0BCA-4277-853B-B1A833399D27}">
      <dgm:prSet/>
      <dgm:spPr/>
      <dgm:t>
        <a:bodyPr/>
        <a:lstStyle/>
        <a:p>
          <a:endParaRPr lang="pt-BR"/>
        </a:p>
      </dgm:t>
    </dgm:pt>
    <dgm:pt modelId="{722ECC19-648B-994A-A176-044379715C1A}" type="pres">
      <dgm:prSet presAssocID="{F4D02901-2F0D-A240-8362-BFBDDE8586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A776063-52EC-8144-B36B-BBB871D778A3}" type="pres">
      <dgm:prSet presAssocID="{E763F0D1-5A91-BA4E-9010-5813917BB1F7}" presName="composite" presStyleCnt="0"/>
      <dgm:spPr/>
    </dgm:pt>
    <dgm:pt modelId="{23179CD1-36E7-C340-9172-072BBE9369A2}" type="pres">
      <dgm:prSet presAssocID="{E763F0D1-5A91-BA4E-9010-5813917BB1F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015497-B534-3B4D-8CB3-452345E6971B}" type="pres">
      <dgm:prSet presAssocID="{E763F0D1-5A91-BA4E-9010-5813917BB1F7}" presName="desTx" presStyleLbl="alignAccFollowNode1" presStyleIdx="0" presStyleCnt="2" custLinFactNeighborX="-315" custLinFactNeighborY="137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8D7509-2199-DC4B-BCB6-C8154B2D8971}" type="pres">
      <dgm:prSet presAssocID="{04BF982C-BA9F-7549-8279-405453BB331B}" presName="space" presStyleCnt="0"/>
      <dgm:spPr/>
    </dgm:pt>
    <dgm:pt modelId="{9082518A-14B0-E643-ABF3-910F9DEE8CF9}" type="pres">
      <dgm:prSet presAssocID="{4BA7157A-2DC0-0B40-8746-1A6C4094AA56}" presName="composite" presStyleCnt="0"/>
      <dgm:spPr/>
    </dgm:pt>
    <dgm:pt modelId="{8D5D41FB-DD08-6349-8BDC-0359649A4D5E}" type="pres">
      <dgm:prSet presAssocID="{4BA7157A-2DC0-0B40-8746-1A6C4094AA5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62A324-603A-0646-9E7B-E9F8BA437DD4}" type="pres">
      <dgm:prSet presAssocID="{4BA7157A-2DC0-0B40-8746-1A6C4094AA56}" presName="desTx" presStyleLbl="alignAccFollowNode1" presStyleIdx="1" presStyleCnt="2" custLinFactNeighborY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266174A-9ADA-A84F-8B00-F60620D2CCE4}" srcId="{4BA7157A-2DC0-0B40-8746-1A6C4094AA56}" destId="{18695001-5004-214A-9D9D-63F52F3E7005}" srcOrd="2" destOrd="0" parTransId="{CE3DDF3E-6617-C04D-B78F-9576A228E50F}" sibTransId="{CFAE5A1F-EFFD-F243-BBC7-8619158717FA}"/>
    <dgm:cxn modelId="{16F8496A-607F-8446-BA86-7631C2EF6414}" srcId="{F4D02901-2F0D-A240-8362-BFBDDE85861A}" destId="{4BA7157A-2DC0-0B40-8746-1A6C4094AA56}" srcOrd="1" destOrd="0" parTransId="{6AF9B615-630C-3643-9C88-DE8455A1691C}" sibTransId="{05834FD1-91A9-5E42-9AEB-96756541EECE}"/>
    <dgm:cxn modelId="{8FB6C175-6782-984C-ADFF-5D72BF9A7D36}" srcId="{E763F0D1-5A91-BA4E-9010-5813917BB1F7}" destId="{D460B4F4-6C62-9D40-80EA-EF320C95825D}" srcOrd="1" destOrd="0" parTransId="{2F691C3F-CA8C-2D40-A522-40FA2B4E3ADF}" sibTransId="{3EFEA825-CF91-C24A-8D18-7FF4FE21A683}"/>
    <dgm:cxn modelId="{2B4BC7E8-0BCA-4277-853B-B1A833399D27}" srcId="{E763F0D1-5A91-BA4E-9010-5813917BB1F7}" destId="{FDB3CAF6-D295-4A56-A5AD-43AD6A32B2DC}" srcOrd="3" destOrd="0" parTransId="{0D1C565C-80E6-4850-B26E-9C123FAAE2EA}" sibTransId="{29D07833-1C83-446D-B0EF-EEF02C22B2DE}"/>
    <dgm:cxn modelId="{4FC6BC5E-0CD3-42F2-96BC-CF45B47F45E8}" type="presOf" srcId="{FDB3CAF6-D295-4A56-A5AD-43AD6A32B2DC}" destId="{89015497-B534-3B4D-8CB3-452345E6971B}" srcOrd="0" destOrd="3" presId="urn:microsoft.com/office/officeart/2005/8/layout/hList1"/>
    <dgm:cxn modelId="{73E10551-4ABD-1548-BCBD-3FAADF2B1309}" srcId="{E763F0D1-5A91-BA4E-9010-5813917BB1F7}" destId="{BFE34E2C-6D3D-CD40-9818-08030CAA1B60}" srcOrd="2" destOrd="0" parTransId="{8548813D-753C-D348-8054-FC76297F8E45}" sibTransId="{9272041C-BB39-2641-A5FE-C75897230504}"/>
    <dgm:cxn modelId="{F80B4EA9-5512-F24E-A2E9-2245442C3282}" type="presOf" srcId="{AC93CA5B-4C56-504A-816B-DE9F5216C0B1}" destId="{A562A324-603A-0646-9E7B-E9F8BA437DD4}" srcOrd="0" destOrd="0" presId="urn:microsoft.com/office/officeart/2005/8/layout/hList1"/>
    <dgm:cxn modelId="{89415BD2-9BD7-8540-A5F1-843DC7810F9C}" srcId="{4BA7157A-2DC0-0B40-8746-1A6C4094AA56}" destId="{AC93CA5B-4C56-504A-816B-DE9F5216C0B1}" srcOrd="0" destOrd="0" parTransId="{1F54756D-141B-CF44-AA7E-E3DA7217B42B}" sibTransId="{FF4ADF47-9561-FE4F-BF2E-58CB3A2DD65B}"/>
    <dgm:cxn modelId="{EE8772E5-17C5-D541-96A4-C453F9772D65}" srcId="{E763F0D1-5A91-BA4E-9010-5813917BB1F7}" destId="{B794C83A-37D5-6B43-9366-FEDABCA73869}" srcOrd="0" destOrd="0" parTransId="{F712695C-0E01-9349-A45D-4591AB670519}" sibTransId="{E8AC9288-9D22-DB4B-88DB-7FF50A0D0C18}"/>
    <dgm:cxn modelId="{23DFC6EA-A373-C042-9550-5E245EA73C1F}" type="presOf" srcId="{4BA7157A-2DC0-0B40-8746-1A6C4094AA56}" destId="{8D5D41FB-DD08-6349-8BDC-0359649A4D5E}" srcOrd="0" destOrd="0" presId="urn:microsoft.com/office/officeart/2005/8/layout/hList1"/>
    <dgm:cxn modelId="{41008955-F0B2-AA47-BE6E-1C8F1329A38A}" type="presOf" srcId="{F4D02901-2F0D-A240-8362-BFBDDE85861A}" destId="{722ECC19-648B-994A-A176-044379715C1A}" srcOrd="0" destOrd="0" presId="urn:microsoft.com/office/officeart/2005/8/layout/hList1"/>
    <dgm:cxn modelId="{6679A4D5-6FA4-9A40-8D31-248D9D493228}" type="presOf" srcId="{BFE34E2C-6D3D-CD40-9818-08030CAA1B60}" destId="{89015497-B534-3B4D-8CB3-452345E6971B}" srcOrd="0" destOrd="2" presId="urn:microsoft.com/office/officeart/2005/8/layout/hList1"/>
    <dgm:cxn modelId="{7E754493-2A5D-4848-8353-10D316DBC6B5}" type="presOf" srcId="{B794C83A-37D5-6B43-9366-FEDABCA73869}" destId="{89015497-B534-3B4D-8CB3-452345E6971B}" srcOrd="0" destOrd="0" presId="urn:microsoft.com/office/officeart/2005/8/layout/hList1"/>
    <dgm:cxn modelId="{44E2A227-DC8B-AC41-961F-E814374D99DF}" type="presOf" srcId="{E763F0D1-5A91-BA4E-9010-5813917BB1F7}" destId="{23179CD1-36E7-C340-9172-072BBE9369A2}" srcOrd="0" destOrd="0" presId="urn:microsoft.com/office/officeart/2005/8/layout/hList1"/>
    <dgm:cxn modelId="{D1704568-929C-9744-8254-B5173750FF26}" type="presOf" srcId="{D460B4F4-6C62-9D40-80EA-EF320C95825D}" destId="{89015497-B534-3B4D-8CB3-452345E6971B}" srcOrd="0" destOrd="1" presId="urn:microsoft.com/office/officeart/2005/8/layout/hList1"/>
    <dgm:cxn modelId="{7C7AB701-0EDE-E84C-9E69-C7C05997C9C8}" type="presOf" srcId="{FCB4E1A9-2500-0340-8EF3-61C5FC61D629}" destId="{A562A324-603A-0646-9E7B-E9F8BA437DD4}" srcOrd="0" destOrd="1" presId="urn:microsoft.com/office/officeart/2005/8/layout/hList1"/>
    <dgm:cxn modelId="{7031EB81-CB2B-D449-9B60-7A679A904235}" srcId="{F4D02901-2F0D-A240-8362-BFBDDE85861A}" destId="{E763F0D1-5A91-BA4E-9010-5813917BB1F7}" srcOrd="0" destOrd="0" parTransId="{3F6D90C4-E913-B94F-8A69-F7DC457E77E0}" sibTransId="{04BF982C-BA9F-7549-8279-405453BB331B}"/>
    <dgm:cxn modelId="{7CECC93C-2462-ED44-8D09-DD319211EFB6}" type="presOf" srcId="{91C80BEC-B44A-7440-946F-A0A6BB4E4088}" destId="{A562A324-603A-0646-9E7B-E9F8BA437DD4}" srcOrd="0" destOrd="3" presId="urn:microsoft.com/office/officeart/2005/8/layout/hList1"/>
    <dgm:cxn modelId="{EC7FFAF4-CF9B-B44D-801C-7A50F6EB4577}" type="presOf" srcId="{18695001-5004-214A-9D9D-63F52F3E7005}" destId="{A562A324-603A-0646-9E7B-E9F8BA437DD4}" srcOrd="0" destOrd="2" presId="urn:microsoft.com/office/officeart/2005/8/layout/hList1"/>
    <dgm:cxn modelId="{B0F463F1-22A0-1548-8300-7868406877AE}" srcId="{4BA7157A-2DC0-0B40-8746-1A6C4094AA56}" destId="{91C80BEC-B44A-7440-946F-A0A6BB4E4088}" srcOrd="3" destOrd="0" parTransId="{5DC18F63-CC6D-C347-9292-0F2DBFE91CA9}" sibTransId="{E6F9A9E5-8043-BA47-9EAE-C339CBF642B9}"/>
    <dgm:cxn modelId="{9A43FEB5-3868-B041-8A7D-6BD786997756}" srcId="{4BA7157A-2DC0-0B40-8746-1A6C4094AA56}" destId="{FCB4E1A9-2500-0340-8EF3-61C5FC61D629}" srcOrd="1" destOrd="0" parTransId="{A0A7EDA7-01D2-B44E-81C6-8079476C075D}" sibTransId="{C8A5E359-974E-554F-A725-19EE7ACBCB23}"/>
    <dgm:cxn modelId="{6BE08D85-9214-0040-9EE6-E2403B09BA6B}" type="presParOf" srcId="{722ECC19-648B-994A-A176-044379715C1A}" destId="{3A776063-52EC-8144-B36B-BBB871D778A3}" srcOrd="0" destOrd="0" presId="urn:microsoft.com/office/officeart/2005/8/layout/hList1"/>
    <dgm:cxn modelId="{938816F5-91FE-7F48-9069-E0F4BEF03493}" type="presParOf" srcId="{3A776063-52EC-8144-B36B-BBB871D778A3}" destId="{23179CD1-36E7-C340-9172-072BBE9369A2}" srcOrd="0" destOrd="0" presId="urn:microsoft.com/office/officeart/2005/8/layout/hList1"/>
    <dgm:cxn modelId="{976CDDE6-7606-2445-84A4-88225FF170EA}" type="presParOf" srcId="{3A776063-52EC-8144-B36B-BBB871D778A3}" destId="{89015497-B534-3B4D-8CB3-452345E6971B}" srcOrd="1" destOrd="0" presId="urn:microsoft.com/office/officeart/2005/8/layout/hList1"/>
    <dgm:cxn modelId="{2EBDF96C-8161-DE44-A74E-8C05244BB472}" type="presParOf" srcId="{722ECC19-648B-994A-A176-044379715C1A}" destId="{808D7509-2199-DC4B-BCB6-C8154B2D8971}" srcOrd="1" destOrd="0" presId="urn:microsoft.com/office/officeart/2005/8/layout/hList1"/>
    <dgm:cxn modelId="{A60E303E-1C4D-F942-95B6-ABF96BDAAF38}" type="presParOf" srcId="{722ECC19-648B-994A-A176-044379715C1A}" destId="{9082518A-14B0-E643-ABF3-910F9DEE8CF9}" srcOrd="2" destOrd="0" presId="urn:microsoft.com/office/officeart/2005/8/layout/hList1"/>
    <dgm:cxn modelId="{9ACDFEEE-B60A-6546-8E4C-10525E27A0B0}" type="presParOf" srcId="{9082518A-14B0-E643-ABF3-910F9DEE8CF9}" destId="{8D5D41FB-DD08-6349-8BDC-0359649A4D5E}" srcOrd="0" destOrd="0" presId="urn:microsoft.com/office/officeart/2005/8/layout/hList1"/>
    <dgm:cxn modelId="{769233C2-3BB3-CE43-BE21-39DEE468D1C4}" type="presParOf" srcId="{9082518A-14B0-E643-ABF3-910F9DEE8CF9}" destId="{A562A324-603A-0646-9E7B-E9F8BA437DD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1B07C4-507D-8445-8A02-68E08C2F3CB7}" type="doc">
      <dgm:prSet loTypeId="urn:microsoft.com/office/officeart/2005/8/layout/vList5" loCatId="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pt-BR"/>
        </a:p>
      </dgm:t>
    </dgm:pt>
    <dgm:pt modelId="{ED0A7691-FF32-5244-A10E-1F50ED0742A9}">
      <dgm:prSet phldrT="[Texto]"/>
      <dgm:spPr>
        <a:solidFill>
          <a:srgbClr val="114834"/>
        </a:solidFill>
      </dgm:spPr>
      <dgm:t>
        <a:bodyPr/>
        <a:lstStyle/>
        <a:p>
          <a:r>
            <a:rPr lang="pt-BR" dirty="0"/>
            <a:t> </a:t>
          </a:r>
        </a:p>
      </dgm:t>
    </dgm:pt>
    <dgm:pt modelId="{4D995803-8E67-BE49-BF15-0FB656FC3060}" type="parTrans" cxnId="{504D1E21-97BC-FC4E-B4AB-A2F778489F64}">
      <dgm:prSet/>
      <dgm:spPr/>
      <dgm:t>
        <a:bodyPr/>
        <a:lstStyle/>
        <a:p>
          <a:endParaRPr lang="pt-BR"/>
        </a:p>
      </dgm:t>
    </dgm:pt>
    <dgm:pt modelId="{5C500F37-4D54-6B49-98E1-35D9FA7F9FB2}" type="sibTrans" cxnId="{504D1E21-97BC-FC4E-B4AB-A2F778489F64}">
      <dgm:prSet/>
      <dgm:spPr/>
      <dgm:t>
        <a:bodyPr/>
        <a:lstStyle/>
        <a:p>
          <a:endParaRPr lang="pt-BR"/>
        </a:p>
      </dgm:t>
    </dgm:pt>
    <dgm:pt modelId="{072E1673-11A9-E242-9498-DE14699A6C39}">
      <dgm:prSet phldrT="[Texto]" custT="1"/>
      <dgm:spPr/>
      <dgm:t>
        <a:bodyPr/>
        <a:lstStyle/>
        <a:p>
          <a:pPr>
            <a:buNone/>
          </a:pPr>
          <a:r>
            <a:rPr lang="pt-BR" sz="2400" dirty="0">
              <a:solidFill>
                <a:schemeClr val="tx1">
                  <a:lumMod val="65000"/>
                  <a:lumOff val="35000"/>
                </a:schemeClr>
              </a:solidFill>
            </a:rPr>
            <a:t>Resolutividade da APS</a:t>
          </a:r>
        </a:p>
      </dgm:t>
    </dgm:pt>
    <dgm:pt modelId="{F375F4D2-8CB5-414B-A99D-00A07340635A}" type="parTrans" cxnId="{A5E8266E-E022-3A46-A546-0FA3709D3AE9}">
      <dgm:prSet/>
      <dgm:spPr/>
      <dgm:t>
        <a:bodyPr/>
        <a:lstStyle/>
        <a:p>
          <a:endParaRPr lang="pt-BR"/>
        </a:p>
      </dgm:t>
    </dgm:pt>
    <dgm:pt modelId="{2CAAE2B0-E9DA-2A42-9525-C505F38F09F7}" type="sibTrans" cxnId="{A5E8266E-E022-3A46-A546-0FA3709D3AE9}">
      <dgm:prSet/>
      <dgm:spPr/>
      <dgm:t>
        <a:bodyPr/>
        <a:lstStyle/>
        <a:p>
          <a:endParaRPr lang="pt-BR"/>
        </a:p>
      </dgm:t>
    </dgm:pt>
    <dgm:pt modelId="{1497B6E4-F78F-374B-AE14-349B5E63B9BC}">
      <dgm:prSet phldrT="[Texto]"/>
      <dgm:spPr>
        <a:solidFill>
          <a:srgbClr val="114834"/>
        </a:solidFill>
      </dgm:spPr>
      <dgm:t>
        <a:bodyPr/>
        <a:lstStyle/>
        <a:p>
          <a:r>
            <a:rPr lang="pt-BR" dirty="0"/>
            <a:t> </a:t>
          </a:r>
        </a:p>
      </dgm:t>
    </dgm:pt>
    <dgm:pt modelId="{8E3491A3-8F1D-AC45-947F-8049163909CE}" type="parTrans" cxnId="{F570D19D-A1FC-C040-A076-B2A73C5B7E6A}">
      <dgm:prSet/>
      <dgm:spPr/>
      <dgm:t>
        <a:bodyPr/>
        <a:lstStyle/>
        <a:p>
          <a:endParaRPr lang="pt-BR"/>
        </a:p>
      </dgm:t>
    </dgm:pt>
    <dgm:pt modelId="{E5296F0F-86AF-1943-BC70-1FB84B107315}" type="sibTrans" cxnId="{F570D19D-A1FC-C040-A076-B2A73C5B7E6A}">
      <dgm:prSet/>
      <dgm:spPr/>
      <dgm:t>
        <a:bodyPr/>
        <a:lstStyle/>
        <a:p>
          <a:endParaRPr lang="pt-BR"/>
        </a:p>
      </dgm:t>
    </dgm:pt>
    <dgm:pt modelId="{2D325062-83BE-7444-87AC-8A48E3D3D881}">
      <dgm:prSet phldrT="[Texto]" custT="1"/>
      <dgm:spPr/>
      <dgm:t>
        <a:bodyPr/>
        <a:lstStyle/>
        <a:p>
          <a:pPr>
            <a:buNone/>
          </a:pPr>
          <a:r>
            <a:rPr lang="pt-BR" sz="2400" dirty="0">
              <a:solidFill>
                <a:schemeClr val="tx1">
                  <a:lumMod val="65000"/>
                  <a:lumOff val="35000"/>
                </a:schemeClr>
              </a:solidFill>
            </a:rPr>
            <a:t>Acesso ao tratamento em SM</a:t>
          </a:r>
        </a:p>
      </dgm:t>
    </dgm:pt>
    <dgm:pt modelId="{B81F0422-F3E7-A946-864C-68E9232027C3}" type="parTrans" cxnId="{4E679FBC-084A-4B4B-A9F5-D1FBF70975BA}">
      <dgm:prSet/>
      <dgm:spPr/>
      <dgm:t>
        <a:bodyPr/>
        <a:lstStyle/>
        <a:p>
          <a:endParaRPr lang="pt-BR"/>
        </a:p>
      </dgm:t>
    </dgm:pt>
    <dgm:pt modelId="{26EB5210-273A-8D4F-AADB-E5714C2C9CD2}" type="sibTrans" cxnId="{4E679FBC-084A-4B4B-A9F5-D1FBF70975BA}">
      <dgm:prSet/>
      <dgm:spPr/>
      <dgm:t>
        <a:bodyPr/>
        <a:lstStyle/>
        <a:p>
          <a:endParaRPr lang="pt-BR"/>
        </a:p>
      </dgm:t>
    </dgm:pt>
    <dgm:pt modelId="{72DF7AC6-B63B-4249-BB88-5CCCAD2B85DE}">
      <dgm:prSet phldrT="[Texto]"/>
      <dgm:spPr>
        <a:solidFill>
          <a:srgbClr val="114834"/>
        </a:solidFill>
      </dgm:spPr>
      <dgm:t>
        <a:bodyPr/>
        <a:lstStyle/>
        <a:p>
          <a:r>
            <a:rPr lang="pt-BR" dirty="0"/>
            <a:t> </a:t>
          </a:r>
        </a:p>
      </dgm:t>
    </dgm:pt>
    <dgm:pt modelId="{4A24A178-3832-1548-A564-FF4098FB50DE}" type="parTrans" cxnId="{D131F083-173A-E54B-A66B-05149CA42E2B}">
      <dgm:prSet/>
      <dgm:spPr/>
      <dgm:t>
        <a:bodyPr/>
        <a:lstStyle/>
        <a:p>
          <a:endParaRPr lang="pt-BR"/>
        </a:p>
      </dgm:t>
    </dgm:pt>
    <dgm:pt modelId="{FE1388D7-CD6C-7040-86F0-300AB917EC92}" type="sibTrans" cxnId="{D131F083-173A-E54B-A66B-05149CA42E2B}">
      <dgm:prSet/>
      <dgm:spPr/>
      <dgm:t>
        <a:bodyPr/>
        <a:lstStyle/>
        <a:p>
          <a:endParaRPr lang="pt-BR"/>
        </a:p>
      </dgm:t>
    </dgm:pt>
    <dgm:pt modelId="{AA476AEE-0C96-104F-AA3F-AB6CEDFCC952}">
      <dgm:prSet phldrT="[Texto]" custT="1"/>
      <dgm:spPr/>
      <dgm:t>
        <a:bodyPr/>
        <a:lstStyle/>
        <a:p>
          <a:pPr>
            <a:buNone/>
          </a:pPr>
          <a:r>
            <a:rPr lang="pt-BR" sz="2400" dirty="0">
              <a:solidFill>
                <a:schemeClr val="tx1">
                  <a:lumMod val="65000"/>
                  <a:lumOff val="35000"/>
                </a:schemeClr>
              </a:solidFill>
            </a:rPr>
            <a:t>Estigma</a:t>
          </a:r>
        </a:p>
      </dgm:t>
    </dgm:pt>
    <dgm:pt modelId="{A45C82E2-5B4F-644C-A58C-F8BCF243FF49}" type="parTrans" cxnId="{CA720D30-8C2E-DF49-9E58-B25BC86B1F3D}">
      <dgm:prSet/>
      <dgm:spPr/>
      <dgm:t>
        <a:bodyPr/>
        <a:lstStyle/>
        <a:p>
          <a:endParaRPr lang="pt-BR"/>
        </a:p>
      </dgm:t>
    </dgm:pt>
    <dgm:pt modelId="{99D89D05-5852-4F41-976F-2EBBB84F0F30}" type="sibTrans" cxnId="{CA720D30-8C2E-DF49-9E58-B25BC86B1F3D}">
      <dgm:prSet/>
      <dgm:spPr/>
      <dgm:t>
        <a:bodyPr/>
        <a:lstStyle/>
        <a:p>
          <a:endParaRPr lang="pt-BR"/>
        </a:p>
      </dgm:t>
    </dgm:pt>
    <dgm:pt modelId="{745552F4-06D3-C040-8C52-4F86AFB33537}">
      <dgm:prSet custT="1"/>
      <dgm:spPr/>
      <dgm:t>
        <a:bodyPr/>
        <a:lstStyle/>
        <a:p>
          <a:pPr>
            <a:buNone/>
          </a:pPr>
          <a:r>
            <a:rPr lang="pt-BR" sz="2400" dirty="0">
              <a:solidFill>
                <a:schemeClr val="tx1">
                  <a:lumMod val="65000"/>
                  <a:lumOff val="35000"/>
                </a:schemeClr>
              </a:solidFill>
            </a:rPr>
            <a:t>Detecção de Casos</a:t>
          </a:r>
        </a:p>
      </dgm:t>
    </dgm:pt>
    <dgm:pt modelId="{0120D2BF-39E8-A343-A8F5-5663578E0DEE}" type="parTrans" cxnId="{96711C90-0C89-654B-9ED8-F45A570478A5}">
      <dgm:prSet/>
      <dgm:spPr/>
      <dgm:t>
        <a:bodyPr/>
        <a:lstStyle/>
        <a:p>
          <a:endParaRPr lang="pt-BR"/>
        </a:p>
      </dgm:t>
    </dgm:pt>
    <dgm:pt modelId="{FDA46B56-AED2-CB41-AD10-FF943575451F}" type="sibTrans" cxnId="{96711C90-0C89-654B-9ED8-F45A570478A5}">
      <dgm:prSet/>
      <dgm:spPr/>
      <dgm:t>
        <a:bodyPr/>
        <a:lstStyle/>
        <a:p>
          <a:endParaRPr lang="pt-BR"/>
        </a:p>
      </dgm:t>
    </dgm:pt>
    <dgm:pt modelId="{7796C802-A0FE-7546-868E-2D9363002B92}">
      <dgm:prSet/>
      <dgm:spPr>
        <a:solidFill>
          <a:srgbClr val="114834"/>
        </a:solidFill>
      </dgm:spPr>
      <dgm:t>
        <a:bodyPr/>
        <a:lstStyle/>
        <a:p>
          <a:endParaRPr lang="pt-BR"/>
        </a:p>
      </dgm:t>
    </dgm:pt>
    <dgm:pt modelId="{2E96BC7D-442F-2D43-9C24-27C70468703F}" type="parTrans" cxnId="{0C51B606-DB0F-AA4B-B461-F783A7354436}">
      <dgm:prSet/>
      <dgm:spPr/>
      <dgm:t>
        <a:bodyPr/>
        <a:lstStyle/>
        <a:p>
          <a:endParaRPr lang="pt-BR"/>
        </a:p>
      </dgm:t>
    </dgm:pt>
    <dgm:pt modelId="{D213D7DE-FA80-A549-A49D-90B56D54199F}" type="sibTrans" cxnId="{0C51B606-DB0F-AA4B-B461-F783A7354436}">
      <dgm:prSet/>
      <dgm:spPr/>
      <dgm:t>
        <a:bodyPr/>
        <a:lstStyle/>
        <a:p>
          <a:endParaRPr lang="pt-BR"/>
        </a:p>
      </dgm:t>
    </dgm:pt>
    <dgm:pt modelId="{08674AD9-F3E0-7F46-A990-8F68AA4788F5}" type="pres">
      <dgm:prSet presAssocID="{4F1B07C4-507D-8445-8A02-68E08C2F3C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EC8D533-C578-1040-810B-1C477D3C61BB}" type="pres">
      <dgm:prSet presAssocID="{ED0A7691-FF32-5244-A10E-1F50ED0742A9}" presName="linNode" presStyleCnt="0"/>
      <dgm:spPr/>
    </dgm:pt>
    <dgm:pt modelId="{D197BD67-33AC-B24D-9D89-C56955BCACF6}" type="pres">
      <dgm:prSet presAssocID="{ED0A7691-FF32-5244-A10E-1F50ED0742A9}" presName="parentText" presStyleLbl="node1" presStyleIdx="0" presStyleCnt="4" custScaleX="3394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E6DE94-663B-504B-863E-789B9A2D5A80}" type="pres">
      <dgm:prSet presAssocID="{ED0A7691-FF32-5244-A10E-1F50ED0742A9}" presName="descendantText" presStyleLbl="alignAccFollowNode1" presStyleIdx="0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F853E6-95C8-9E41-A68E-FB49D0818C8C}" type="pres">
      <dgm:prSet presAssocID="{5C500F37-4D54-6B49-98E1-35D9FA7F9FB2}" presName="sp" presStyleCnt="0"/>
      <dgm:spPr/>
    </dgm:pt>
    <dgm:pt modelId="{40FA3DEB-79A6-0948-8125-1D7D77676641}" type="pres">
      <dgm:prSet presAssocID="{1497B6E4-F78F-374B-AE14-349B5E63B9BC}" presName="linNode" presStyleCnt="0"/>
      <dgm:spPr/>
    </dgm:pt>
    <dgm:pt modelId="{9301D091-9819-D54B-BCEF-9840B2A586E0}" type="pres">
      <dgm:prSet presAssocID="{1497B6E4-F78F-374B-AE14-349B5E63B9BC}" presName="parentText" presStyleLbl="node1" presStyleIdx="1" presStyleCnt="4" custScaleX="3392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39719F-3801-D24C-BB7B-F52D0C755D23}" type="pres">
      <dgm:prSet presAssocID="{1497B6E4-F78F-374B-AE14-349B5E63B9BC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075F26A-2394-104F-93F7-47EA9B358870}" type="pres">
      <dgm:prSet presAssocID="{E5296F0F-86AF-1943-BC70-1FB84B107315}" presName="sp" presStyleCnt="0"/>
      <dgm:spPr/>
    </dgm:pt>
    <dgm:pt modelId="{CA8F0765-EE6A-DF4F-879E-3DEC7F6A8B6C}" type="pres">
      <dgm:prSet presAssocID="{7796C802-A0FE-7546-868E-2D9363002B92}" presName="linNode" presStyleCnt="0"/>
      <dgm:spPr/>
    </dgm:pt>
    <dgm:pt modelId="{F3AE4047-E1C8-A148-A572-707F0CD07A19}" type="pres">
      <dgm:prSet presAssocID="{7796C802-A0FE-7546-868E-2D9363002B92}" presName="parentText" presStyleLbl="node1" presStyleIdx="2" presStyleCnt="4" custScaleX="3394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11BEE0-344D-3B4C-B4D3-B27A78E279AA}" type="pres">
      <dgm:prSet presAssocID="{7796C802-A0FE-7546-868E-2D9363002B92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4B0470-2A8E-3C4A-ABE9-7FBFEA9CFA32}" type="pres">
      <dgm:prSet presAssocID="{D213D7DE-FA80-A549-A49D-90B56D54199F}" presName="sp" presStyleCnt="0"/>
      <dgm:spPr/>
    </dgm:pt>
    <dgm:pt modelId="{A4C9294B-E462-6D4B-BDF9-AEE4B5A4670D}" type="pres">
      <dgm:prSet presAssocID="{72DF7AC6-B63B-4249-BB88-5CCCAD2B85DE}" presName="linNode" presStyleCnt="0"/>
      <dgm:spPr/>
    </dgm:pt>
    <dgm:pt modelId="{9F8266B7-0AEC-B74E-8462-FD0C553B8FEE}" type="pres">
      <dgm:prSet presAssocID="{72DF7AC6-B63B-4249-BB88-5CCCAD2B85DE}" presName="parentText" presStyleLbl="node1" presStyleIdx="3" presStyleCnt="4" custScaleX="3392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78DF9E-70DA-AA4B-94A5-28CFC0394F26}" type="pres">
      <dgm:prSet presAssocID="{72DF7AC6-B63B-4249-BB88-5CCCAD2B85DE}" presName="descendantText" presStyleLbl="alignAccFollowNode1" presStyleIdx="3" presStyleCnt="4" custLinFactNeighborX="-388" custLinFactNeighborY="500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5B2690C-AA43-4739-B10A-95FE2A7076F3}" type="presOf" srcId="{ED0A7691-FF32-5244-A10E-1F50ED0742A9}" destId="{D197BD67-33AC-B24D-9D89-C56955BCACF6}" srcOrd="0" destOrd="0" presId="urn:microsoft.com/office/officeart/2005/8/layout/vList5"/>
    <dgm:cxn modelId="{4E679FBC-084A-4B4B-A9F5-D1FBF70975BA}" srcId="{1497B6E4-F78F-374B-AE14-349B5E63B9BC}" destId="{2D325062-83BE-7444-87AC-8A48E3D3D881}" srcOrd="0" destOrd="0" parTransId="{B81F0422-F3E7-A946-864C-68E9232027C3}" sibTransId="{26EB5210-273A-8D4F-AADB-E5714C2C9CD2}"/>
    <dgm:cxn modelId="{2A3B55C5-1A89-4154-AE8F-568555A39A04}" type="presOf" srcId="{7796C802-A0FE-7546-868E-2D9363002B92}" destId="{F3AE4047-E1C8-A148-A572-707F0CD07A19}" srcOrd="0" destOrd="0" presId="urn:microsoft.com/office/officeart/2005/8/layout/vList5"/>
    <dgm:cxn modelId="{8BE48489-7A1E-49B3-966E-587F2C952AC1}" type="presOf" srcId="{72DF7AC6-B63B-4249-BB88-5CCCAD2B85DE}" destId="{9F8266B7-0AEC-B74E-8462-FD0C553B8FEE}" srcOrd="0" destOrd="0" presId="urn:microsoft.com/office/officeart/2005/8/layout/vList5"/>
    <dgm:cxn modelId="{94CE06B0-2055-4DC3-8E84-8844BAE4C69F}" type="presOf" srcId="{4F1B07C4-507D-8445-8A02-68E08C2F3CB7}" destId="{08674AD9-F3E0-7F46-A990-8F68AA4788F5}" srcOrd="0" destOrd="0" presId="urn:microsoft.com/office/officeart/2005/8/layout/vList5"/>
    <dgm:cxn modelId="{CA720D30-8C2E-DF49-9E58-B25BC86B1F3D}" srcId="{72DF7AC6-B63B-4249-BB88-5CCCAD2B85DE}" destId="{AA476AEE-0C96-104F-AA3F-AB6CEDFCC952}" srcOrd="0" destOrd="0" parTransId="{A45C82E2-5B4F-644C-A58C-F8BCF243FF49}" sibTransId="{99D89D05-5852-4F41-976F-2EBBB84F0F30}"/>
    <dgm:cxn modelId="{D131F083-173A-E54B-A66B-05149CA42E2B}" srcId="{4F1B07C4-507D-8445-8A02-68E08C2F3CB7}" destId="{72DF7AC6-B63B-4249-BB88-5CCCAD2B85DE}" srcOrd="3" destOrd="0" parTransId="{4A24A178-3832-1548-A564-FF4098FB50DE}" sibTransId="{FE1388D7-CD6C-7040-86F0-300AB917EC92}"/>
    <dgm:cxn modelId="{7ED00120-6D50-46EF-AFFF-EA790CC4FF95}" type="presOf" srcId="{745552F4-06D3-C040-8C52-4F86AFB33537}" destId="{5111BEE0-344D-3B4C-B4D3-B27A78E279AA}" srcOrd="0" destOrd="0" presId="urn:microsoft.com/office/officeart/2005/8/layout/vList5"/>
    <dgm:cxn modelId="{D8C94AC3-A4FD-4606-BB14-6A442E68199E}" type="presOf" srcId="{2D325062-83BE-7444-87AC-8A48E3D3D881}" destId="{1439719F-3801-D24C-BB7B-F52D0C755D23}" srcOrd="0" destOrd="0" presId="urn:microsoft.com/office/officeart/2005/8/layout/vList5"/>
    <dgm:cxn modelId="{96711C90-0C89-654B-9ED8-F45A570478A5}" srcId="{7796C802-A0FE-7546-868E-2D9363002B92}" destId="{745552F4-06D3-C040-8C52-4F86AFB33537}" srcOrd="0" destOrd="0" parTransId="{0120D2BF-39E8-A343-A8F5-5663578E0DEE}" sibTransId="{FDA46B56-AED2-CB41-AD10-FF943575451F}"/>
    <dgm:cxn modelId="{504D1E21-97BC-FC4E-B4AB-A2F778489F64}" srcId="{4F1B07C4-507D-8445-8A02-68E08C2F3CB7}" destId="{ED0A7691-FF32-5244-A10E-1F50ED0742A9}" srcOrd="0" destOrd="0" parTransId="{4D995803-8E67-BE49-BF15-0FB656FC3060}" sibTransId="{5C500F37-4D54-6B49-98E1-35D9FA7F9FB2}"/>
    <dgm:cxn modelId="{A5E8266E-E022-3A46-A546-0FA3709D3AE9}" srcId="{ED0A7691-FF32-5244-A10E-1F50ED0742A9}" destId="{072E1673-11A9-E242-9498-DE14699A6C39}" srcOrd="0" destOrd="0" parTransId="{F375F4D2-8CB5-414B-A99D-00A07340635A}" sibTransId="{2CAAE2B0-E9DA-2A42-9525-C505F38F09F7}"/>
    <dgm:cxn modelId="{A9FB1D5D-2CA7-48CB-B9C2-46723279049A}" type="presOf" srcId="{AA476AEE-0C96-104F-AA3F-AB6CEDFCC952}" destId="{C378DF9E-70DA-AA4B-94A5-28CFC0394F26}" srcOrd="0" destOrd="0" presId="urn:microsoft.com/office/officeart/2005/8/layout/vList5"/>
    <dgm:cxn modelId="{F570D19D-A1FC-C040-A076-B2A73C5B7E6A}" srcId="{4F1B07C4-507D-8445-8A02-68E08C2F3CB7}" destId="{1497B6E4-F78F-374B-AE14-349B5E63B9BC}" srcOrd="1" destOrd="0" parTransId="{8E3491A3-8F1D-AC45-947F-8049163909CE}" sibTransId="{E5296F0F-86AF-1943-BC70-1FB84B107315}"/>
    <dgm:cxn modelId="{418D9DDB-1227-4D81-BDD2-FB88D5BBE494}" type="presOf" srcId="{072E1673-11A9-E242-9498-DE14699A6C39}" destId="{7AE6DE94-663B-504B-863E-789B9A2D5A80}" srcOrd="0" destOrd="0" presId="urn:microsoft.com/office/officeart/2005/8/layout/vList5"/>
    <dgm:cxn modelId="{04C1A9C6-3545-4CBD-B1BB-6B728311C95B}" type="presOf" srcId="{1497B6E4-F78F-374B-AE14-349B5E63B9BC}" destId="{9301D091-9819-D54B-BCEF-9840B2A586E0}" srcOrd="0" destOrd="0" presId="urn:microsoft.com/office/officeart/2005/8/layout/vList5"/>
    <dgm:cxn modelId="{0C51B606-DB0F-AA4B-B461-F783A7354436}" srcId="{4F1B07C4-507D-8445-8A02-68E08C2F3CB7}" destId="{7796C802-A0FE-7546-868E-2D9363002B92}" srcOrd="2" destOrd="0" parTransId="{2E96BC7D-442F-2D43-9C24-27C70468703F}" sibTransId="{D213D7DE-FA80-A549-A49D-90B56D54199F}"/>
    <dgm:cxn modelId="{972BF711-11DA-4088-B13E-271119899694}" type="presParOf" srcId="{08674AD9-F3E0-7F46-A990-8F68AA4788F5}" destId="{2EC8D533-C578-1040-810B-1C477D3C61BB}" srcOrd="0" destOrd="0" presId="urn:microsoft.com/office/officeart/2005/8/layout/vList5"/>
    <dgm:cxn modelId="{FACA403A-59ED-4B0B-8344-E5421B8C0434}" type="presParOf" srcId="{2EC8D533-C578-1040-810B-1C477D3C61BB}" destId="{D197BD67-33AC-B24D-9D89-C56955BCACF6}" srcOrd="0" destOrd="0" presId="urn:microsoft.com/office/officeart/2005/8/layout/vList5"/>
    <dgm:cxn modelId="{3DC3E263-3919-44EC-9DC8-A90E9DC7E886}" type="presParOf" srcId="{2EC8D533-C578-1040-810B-1C477D3C61BB}" destId="{7AE6DE94-663B-504B-863E-789B9A2D5A80}" srcOrd="1" destOrd="0" presId="urn:microsoft.com/office/officeart/2005/8/layout/vList5"/>
    <dgm:cxn modelId="{0CD464B2-20CE-4AB3-A8A7-BAEC10699D5D}" type="presParOf" srcId="{08674AD9-F3E0-7F46-A990-8F68AA4788F5}" destId="{69F853E6-95C8-9E41-A68E-FB49D0818C8C}" srcOrd="1" destOrd="0" presId="urn:microsoft.com/office/officeart/2005/8/layout/vList5"/>
    <dgm:cxn modelId="{D64FE533-960F-4B0A-8E2D-7536AE0C0012}" type="presParOf" srcId="{08674AD9-F3E0-7F46-A990-8F68AA4788F5}" destId="{40FA3DEB-79A6-0948-8125-1D7D77676641}" srcOrd="2" destOrd="0" presId="urn:microsoft.com/office/officeart/2005/8/layout/vList5"/>
    <dgm:cxn modelId="{A16F0659-951B-4CAE-BF17-D3B93A2E05B8}" type="presParOf" srcId="{40FA3DEB-79A6-0948-8125-1D7D77676641}" destId="{9301D091-9819-D54B-BCEF-9840B2A586E0}" srcOrd="0" destOrd="0" presId="urn:microsoft.com/office/officeart/2005/8/layout/vList5"/>
    <dgm:cxn modelId="{05671567-84B4-4424-BCCB-C3EE4F219549}" type="presParOf" srcId="{40FA3DEB-79A6-0948-8125-1D7D77676641}" destId="{1439719F-3801-D24C-BB7B-F52D0C755D23}" srcOrd="1" destOrd="0" presId="urn:microsoft.com/office/officeart/2005/8/layout/vList5"/>
    <dgm:cxn modelId="{1AE8B930-F6D4-421C-B7DE-80A0AF6AD92D}" type="presParOf" srcId="{08674AD9-F3E0-7F46-A990-8F68AA4788F5}" destId="{7075F26A-2394-104F-93F7-47EA9B358870}" srcOrd="3" destOrd="0" presId="urn:microsoft.com/office/officeart/2005/8/layout/vList5"/>
    <dgm:cxn modelId="{2F9E9286-4E05-4B4E-ABC0-BE7BBE74096F}" type="presParOf" srcId="{08674AD9-F3E0-7F46-A990-8F68AA4788F5}" destId="{CA8F0765-EE6A-DF4F-879E-3DEC7F6A8B6C}" srcOrd="4" destOrd="0" presId="urn:microsoft.com/office/officeart/2005/8/layout/vList5"/>
    <dgm:cxn modelId="{0DEE852C-5D15-45AF-8EBF-D6A9FC9E4454}" type="presParOf" srcId="{CA8F0765-EE6A-DF4F-879E-3DEC7F6A8B6C}" destId="{F3AE4047-E1C8-A148-A572-707F0CD07A19}" srcOrd="0" destOrd="0" presId="urn:microsoft.com/office/officeart/2005/8/layout/vList5"/>
    <dgm:cxn modelId="{1B137D58-DEE9-4D20-A67B-4030FE9932A2}" type="presParOf" srcId="{CA8F0765-EE6A-DF4F-879E-3DEC7F6A8B6C}" destId="{5111BEE0-344D-3B4C-B4D3-B27A78E279AA}" srcOrd="1" destOrd="0" presId="urn:microsoft.com/office/officeart/2005/8/layout/vList5"/>
    <dgm:cxn modelId="{DF895965-64D2-4AF1-B5D2-BBE06417E6F3}" type="presParOf" srcId="{08674AD9-F3E0-7F46-A990-8F68AA4788F5}" destId="{014B0470-2A8E-3C4A-ABE9-7FBFEA9CFA32}" srcOrd="5" destOrd="0" presId="urn:microsoft.com/office/officeart/2005/8/layout/vList5"/>
    <dgm:cxn modelId="{58D87400-FE26-4729-B0A5-51604B47A096}" type="presParOf" srcId="{08674AD9-F3E0-7F46-A990-8F68AA4788F5}" destId="{A4C9294B-E462-6D4B-BDF9-AEE4B5A4670D}" srcOrd="6" destOrd="0" presId="urn:microsoft.com/office/officeart/2005/8/layout/vList5"/>
    <dgm:cxn modelId="{4B90DD88-C6FC-45CF-8F0F-D36A61DFD097}" type="presParOf" srcId="{A4C9294B-E462-6D4B-BDF9-AEE4B5A4670D}" destId="{9F8266B7-0AEC-B74E-8462-FD0C553B8FEE}" srcOrd="0" destOrd="0" presId="urn:microsoft.com/office/officeart/2005/8/layout/vList5"/>
    <dgm:cxn modelId="{BA57626D-6E5A-4F93-A2E5-2658998A372F}" type="presParOf" srcId="{A4C9294B-E462-6D4B-BDF9-AEE4B5A4670D}" destId="{C378DF9E-70DA-AA4B-94A5-28CFC0394F2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5C2DFB-88D6-4572-866C-FDEB7B182F96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0B6825F-4397-4C54-86B0-FEA41D4742C6}">
      <dgm:prSet phldrT="[Texto]" custT="1"/>
      <dgm:spPr>
        <a:solidFill>
          <a:srgbClr val="114834"/>
        </a:solidFill>
      </dgm:spPr>
      <dgm:t>
        <a:bodyPr/>
        <a:lstStyle/>
        <a:p>
          <a:r>
            <a:rPr lang="pt-BR" sz="1400" dirty="0"/>
            <a:t>Secretaria Estadual de Saúde</a:t>
          </a:r>
        </a:p>
      </dgm:t>
    </dgm:pt>
    <dgm:pt modelId="{7163EEC0-9D26-4645-97DA-ABF4932A2949}" type="parTrans" cxnId="{1CF968A0-04E1-40E3-9C7C-57F3D5FB768D}">
      <dgm:prSet/>
      <dgm:spPr/>
      <dgm:t>
        <a:bodyPr/>
        <a:lstStyle/>
        <a:p>
          <a:endParaRPr lang="pt-BR" sz="1400"/>
        </a:p>
      </dgm:t>
    </dgm:pt>
    <dgm:pt modelId="{D61E0A51-A0D7-4EBE-BC13-322CFEDE4968}" type="sibTrans" cxnId="{1CF968A0-04E1-40E3-9C7C-57F3D5FB768D}">
      <dgm:prSet/>
      <dgm:spPr/>
      <dgm:t>
        <a:bodyPr/>
        <a:lstStyle/>
        <a:p>
          <a:endParaRPr lang="pt-BR" sz="1400"/>
        </a:p>
      </dgm:t>
    </dgm:pt>
    <dgm:pt modelId="{745A069B-4B2F-4E4B-A180-1D2067EFE975}">
      <dgm:prSet phldrT="[Texto]" custT="1"/>
      <dgm:spPr>
        <a:solidFill>
          <a:srgbClr val="1D7D5B"/>
        </a:solidFill>
      </dgm:spPr>
      <dgm:t>
        <a:bodyPr/>
        <a:lstStyle/>
        <a:p>
          <a:r>
            <a:rPr lang="pt-BR" sz="1400"/>
            <a:t>Gestor SES</a:t>
          </a:r>
        </a:p>
      </dgm:t>
    </dgm:pt>
    <dgm:pt modelId="{A18BC990-4624-4418-8151-C8835C425B25}" type="parTrans" cxnId="{68164C1C-8C18-4DC9-AC51-C0EE71200995}">
      <dgm:prSet/>
      <dgm:spPr/>
      <dgm:t>
        <a:bodyPr/>
        <a:lstStyle/>
        <a:p>
          <a:endParaRPr lang="pt-BR" sz="1400"/>
        </a:p>
      </dgm:t>
    </dgm:pt>
    <dgm:pt modelId="{83EF61A6-496D-44BA-B069-2B9534FA216D}" type="sibTrans" cxnId="{68164C1C-8C18-4DC9-AC51-C0EE71200995}">
      <dgm:prSet/>
      <dgm:spPr/>
      <dgm:t>
        <a:bodyPr/>
        <a:lstStyle/>
        <a:p>
          <a:endParaRPr lang="pt-BR" sz="1400"/>
        </a:p>
      </dgm:t>
    </dgm:pt>
    <dgm:pt modelId="{4A297F86-546A-4D04-8773-E3AAEE71FB84}">
      <dgm:prSet phldrT="[Texto]" custT="1"/>
      <dgm:spPr>
        <a:solidFill>
          <a:srgbClr val="009D82"/>
        </a:solidFill>
      </dgm:spPr>
      <dgm:t>
        <a:bodyPr/>
        <a:lstStyle/>
        <a:p>
          <a:r>
            <a:rPr lang="pt-BR" sz="1400"/>
            <a:t>Referência Técnica SES</a:t>
          </a:r>
        </a:p>
      </dgm:t>
    </dgm:pt>
    <dgm:pt modelId="{CAF82565-19D4-4E4D-AB66-E02EAC7C166C}" type="parTrans" cxnId="{CDEC36D0-7798-4DBD-ABF9-1AEAD1735936}">
      <dgm:prSet/>
      <dgm:spPr/>
      <dgm:t>
        <a:bodyPr/>
        <a:lstStyle/>
        <a:p>
          <a:endParaRPr lang="pt-BR" sz="1400"/>
        </a:p>
      </dgm:t>
    </dgm:pt>
    <dgm:pt modelId="{BC3B6DBA-4921-4A7E-B7F1-2C4E7C6BD825}" type="sibTrans" cxnId="{CDEC36D0-7798-4DBD-ABF9-1AEAD1735936}">
      <dgm:prSet/>
      <dgm:spPr/>
      <dgm:t>
        <a:bodyPr/>
        <a:lstStyle/>
        <a:p>
          <a:endParaRPr lang="pt-BR" sz="1400"/>
        </a:p>
      </dgm:t>
    </dgm:pt>
    <dgm:pt modelId="{02595D56-0CBE-4007-9C80-087FBA0D59A9}">
      <dgm:prSet custT="1"/>
      <dgm:spPr>
        <a:solidFill>
          <a:srgbClr val="114834"/>
        </a:solidFill>
      </dgm:spPr>
      <dgm:t>
        <a:bodyPr/>
        <a:lstStyle/>
        <a:p>
          <a:r>
            <a:rPr lang="pt-BR" sz="1400"/>
            <a:t>Secretarias Municipais de Saúde</a:t>
          </a:r>
        </a:p>
      </dgm:t>
    </dgm:pt>
    <dgm:pt modelId="{0323C24A-33FD-4479-A043-B9E19F79CB80}" type="parTrans" cxnId="{89D57221-545C-4682-9C26-BE94B638DD23}">
      <dgm:prSet/>
      <dgm:spPr/>
      <dgm:t>
        <a:bodyPr/>
        <a:lstStyle/>
        <a:p>
          <a:endParaRPr lang="pt-BR" sz="1400"/>
        </a:p>
      </dgm:t>
    </dgm:pt>
    <dgm:pt modelId="{9465A92C-613A-4099-B7CE-F50FF2F03417}" type="sibTrans" cxnId="{89D57221-545C-4682-9C26-BE94B638DD23}">
      <dgm:prSet/>
      <dgm:spPr/>
      <dgm:t>
        <a:bodyPr/>
        <a:lstStyle/>
        <a:p>
          <a:endParaRPr lang="pt-BR" sz="1400"/>
        </a:p>
      </dgm:t>
    </dgm:pt>
    <dgm:pt modelId="{E3E928C7-DBDC-4628-90A4-D2232F5350BE}">
      <dgm:prSet custT="1"/>
      <dgm:spPr>
        <a:solidFill>
          <a:srgbClr val="009D82"/>
        </a:solidFill>
      </dgm:spPr>
      <dgm:t>
        <a:bodyPr/>
        <a:lstStyle/>
        <a:p>
          <a:r>
            <a:rPr lang="pt-BR" sz="1400" dirty="0"/>
            <a:t>Grupo Condutor Estadual</a:t>
          </a:r>
        </a:p>
      </dgm:t>
    </dgm:pt>
    <dgm:pt modelId="{6C9EA922-D523-4A32-B886-5BC913FCC20B}" type="parTrans" cxnId="{1C26ACEB-E6F9-486B-B206-92EFAE345D4C}">
      <dgm:prSet/>
      <dgm:spPr/>
      <dgm:t>
        <a:bodyPr/>
        <a:lstStyle/>
        <a:p>
          <a:endParaRPr lang="pt-BR" sz="1400"/>
        </a:p>
      </dgm:t>
    </dgm:pt>
    <dgm:pt modelId="{3B020DEB-9B44-46D6-9552-17FCE9CF8C2C}" type="sibTrans" cxnId="{1C26ACEB-E6F9-486B-B206-92EFAE345D4C}">
      <dgm:prSet/>
      <dgm:spPr/>
      <dgm:t>
        <a:bodyPr/>
        <a:lstStyle/>
        <a:p>
          <a:endParaRPr lang="pt-BR" sz="1400"/>
        </a:p>
      </dgm:t>
    </dgm:pt>
    <dgm:pt modelId="{019DF51B-6D18-46EC-BCB4-AD8BAE2DA7A7}">
      <dgm:prSet custT="1"/>
      <dgm:spPr>
        <a:solidFill>
          <a:srgbClr val="1D7D5B"/>
        </a:solidFill>
      </dgm:spPr>
      <dgm:t>
        <a:bodyPr/>
        <a:lstStyle/>
        <a:p>
          <a:r>
            <a:rPr lang="pt-BR" sz="1400"/>
            <a:t>Gestores SMS</a:t>
          </a:r>
        </a:p>
      </dgm:t>
    </dgm:pt>
    <dgm:pt modelId="{7094A474-11B9-4818-9B7F-B35D4D6934A3}" type="parTrans" cxnId="{D4057964-1BEC-4E6A-944D-29D6BF08F2A8}">
      <dgm:prSet/>
      <dgm:spPr/>
      <dgm:t>
        <a:bodyPr/>
        <a:lstStyle/>
        <a:p>
          <a:endParaRPr lang="pt-BR" sz="1400"/>
        </a:p>
      </dgm:t>
    </dgm:pt>
    <dgm:pt modelId="{B7E1EE20-168B-4E14-BF7A-6A95E2CA4D82}" type="sibTrans" cxnId="{D4057964-1BEC-4E6A-944D-29D6BF08F2A8}">
      <dgm:prSet/>
      <dgm:spPr/>
      <dgm:t>
        <a:bodyPr/>
        <a:lstStyle/>
        <a:p>
          <a:endParaRPr lang="pt-BR" sz="1400"/>
        </a:p>
      </dgm:t>
    </dgm:pt>
    <dgm:pt modelId="{DE9BB3D5-B124-413B-8203-8301F1708858}">
      <dgm:prSet custT="1"/>
      <dgm:spPr>
        <a:solidFill>
          <a:srgbClr val="009D82"/>
        </a:solidFill>
      </dgm:spPr>
      <dgm:t>
        <a:bodyPr/>
        <a:lstStyle/>
        <a:p>
          <a:r>
            <a:rPr lang="pt-BR" sz="1400"/>
            <a:t>Referências Técnicas SMS</a:t>
          </a:r>
        </a:p>
      </dgm:t>
    </dgm:pt>
    <dgm:pt modelId="{616F2CC4-B393-495A-BCD7-0DBFDD7BDBFF}" type="parTrans" cxnId="{A528B88E-E90F-4379-950C-FA936977AE27}">
      <dgm:prSet/>
      <dgm:spPr/>
      <dgm:t>
        <a:bodyPr/>
        <a:lstStyle/>
        <a:p>
          <a:endParaRPr lang="pt-BR" sz="1400"/>
        </a:p>
      </dgm:t>
    </dgm:pt>
    <dgm:pt modelId="{AC5A2E41-811F-4AD5-BE66-7A573617000B}" type="sibTrans" cxnId="{A528B88E-E90F-4379-950C-FA936977AE27}">
      <dgm:prSet/>
      <dgm:spPr/>
      <dgm:t>
        <a:bodyPr/>
        <a:lstStyle/>
        <a:p>
          <a:endParaRPr lang="pt-BR" sz="1400"/>
        </a:p>
      </dgm:t>
    </dgm:pt>
    <dgm:pt modelId="{29C2B7AA-E9CC-4B1A-B978-999F2BB00E99}">
      <dgm:prSet custT="1"/>
      <dgm:spPr>
        <a:solidFill>
          <a:srgbClr val="009D82"/>
        </a:solidFill>
      </dgm:spPr>
      <dgm:t>
        <a:bodyPr/>
        <a:lstStyle/>
        <a:p>
          <a:r>
            <a:rPr lang="pt-BR" sz="1400" dirty="0"/>
            <a:t>Grupo Condutor Municipal</a:t>
          </a:r>
        </a:p>
      </dgm:t>
    </dgm:pt>
    <dgm:pt modelId="{18CBA1C6-FFC7-42F9-A8FA-565093701427}" type="parTrans" cxnId="{0571BB9B-DE5C-43FA-89A3-830406074617}">
      <dgm:prSet/>
      <dgm:spPr/>
      <dgm:t>
        <a:bodyPr/>
        <a:lstStyle/>
        <a:p>
          <a:endParaRPr lang="pt-BR" sz="1400"/>
        </a:p>
      </dgm:t>
    </dgm:pt>
    <dgm:pt modelId="{2B8F06C0-FF9B-453F-8940-6B6CC0CCF3C6}" type="sibTrans" cxnId="{0571BB9B-DE5C-43FA-89A3-830406074617}">
      <dgm:prSet/>
      <dgm:spPr/>
      <dgm:t>
        <a:bodyPr/>
        <a:lstStyle/>
        <a:p>
          <a:endParaRPr lang="pt-BR" sz="1400"/>
        </a:p>
      </dgm:t>
    </dgm:pt>
    <dgm:pt modelId="{99513681-632E-4C94-8CC7-E985BE342E10}">
      <dgm:prSet custT="1"/>
      <dgm:spPr>
        <a:solidFill>
          <a:srgbClr val="114834"/>
        </a:solidFill>
      </dgm:spPr>
      <dgm:t>
        <a:bodyPr/>
        <a:lstStyle/>
        <a:p>
          <a:r>
            <a:rPr lang="pt-BR" sz="1400" dirty="0" smtClean="0"/>
            <a:t>Saúde Mental na APS</a:t>
          </a:r>
          <a:endParaRPr lang="pt-BR" sz="1400" dirty="0"/>
        </a:p>
      </dgm:t>
    </dgm:pt>
    <dgm:pt modelId="{868E7941-8D71-4385-8D2F-154396724C46}" type="parTrans" cxnId="{D0BE74BA-8D0C-414C-9EA2-A1FD35A9531F}">
      <dgm:prSet/>
      <dgm:spPr/>
      <dgm:t>
        <a:bodyPr/>
        <a:lstStyle/>
        <a:p>
          <a:endParaRPr lang="pt-BR" sz="1400"/>
        </a:p>
      </dgm:t>
    </dgm:pt>
    <dgm:pt modelId="{C0242328-17F1-4AEC-B2AC-F923C56547D0}" type="sibTrans" cxnId="{D0BE74BA-8D0C-414C-9EA2-A1FD35A9531F}">
      <dgm:prSet/>
      <dgm:spPr/>
      <dgm:t>
        <a:bodyPr/>
        <a:lstStyle/>
        <a:p>
          <a:endParaRPr lang="pt-BR" sz="1400"/>
        </a:p>
      </dgm:t>
    </dgm:pt>
    <dgm:pt modelId="{12AAB0B8-79D6-41A0-9692-15D5E2FC7623}">
      <dgm:prSet custT="1"/>
      <dgm:spPr>
        <a:solidFill>
          <a:srgbClr val="009D82"/>
        </a:solidFill>
      </dgm:spPr>
      <dgm:t>
        <a:bodyPr/>
        <a:lstStyle/>
        <a:p>
          <a:r>
            <a:rPr lang="pt-BR" sz="1400"/>
            <a:t>Grupo Condutor Regional</a:t>
          </a:r>
        </a:p>
      </dgm:t>
    </dgm:pt>
    <dgm:pt modelId="{0FC87285-F8D7-4A4C-A656-F93935A6A168}" type="parTrans" cxnId="{FD12109C-121B-4125-A6BF-4F3EE3AEBE4B}">
      <dgm:prSet/>
      <dgm:spPr/>
      <dgm:t>
        <a:bodyPr/>
        <a:lstStyle/>
        <a:p>
          <a:endParaRPr lang="pt-BR" sz="1400"/>
        </a:p>
      </dgm:t>
    </dgm:pt>
    <dgm:pt modelId="{01C52CFF-33BE-4E21-B2FC-D172988EDDBA}" type="sibTrans" cxnId="{FD12109C-121B-4125-A6BF-4F3EE3AEBE4B}">
      <dgm:prSet/>
      <dgm:spPr/>
      <dgm:t>
        <a:bodyPr/>
        <a:lstStyle/>
        <a:p>
          <a:endParaRPr lang="pt-BR" sz="1400"/>
        </a:p>
      </dgm:t>
    </dgm:pt>
    <dgm:pt modelId="{928C7ACD-590A-4F89-8A4E-D0388ED589EE}">
      <dgm:prSet custT="1"/>
      <dgm:spPr>
        <a:solidFill>
          <a:srgbClr val="009D82"/>
        </a:solidFill>
      </dgm:spPr>
      <dgm:t>
        <a:bodyPr/>
        <a:lstStyle/>
        <a:p>
          <a:r>
            <a:rPr lang="pt-BR" sz="1400" dirty="0"/>
            <a:t>UBSs laboratórios</a:t>
          </a:r>
        </a:p>
      </dgm:t>
    </dgm:pt>
    <dgm:pt modelId="{2BB4AC3F-2079-4B90-9BB4-1D822A95F63A}" type="parTrans" cxnId="{8A7E5400-75D6-4B7F-AFB4-37E6E1F86B69}">
      <dgm:prSet/>
      <dgm:spPr/>
      <dgm:t>
        <a:bodyPr/>
        <a:lstStyle/>
        <a:p>
          <a:endParaRPr lang="pt-BR" sz="1400"/>
        </a:p>
      </dgm:t>
    </dgm:pt>
    <dgm:pt modelId="{003AC79F-0A47-43BF-A1DB-090295326407}" type="sibTrans" cxnId="{8A7E5400-75D6-4B7F-AFB4-37E6E1F86B69}">
      <dgm:prSet/>
      <dgm:spPr/>
      <dgm:t>
        <a:bodyPr/>
        <a:lstStyle/>
        <a:p>
          <a:endParaRPr lang="pt-BR" sz="1400"/>
        </a:p>
      </dgm:t>
    </dgm:pt>
    <dgm:pt modelId="{A20EE3FE-E3E6-44BA-BE72-6DD9D59D1F46}">
      <dgm:prSet custT="1"/>
      <dgm:spPr>
        <a:solidFill>
          <a:srgbClr val="009D82"/>
        </a:solidFill>
      </dgm:spPr>
      <dgm:t>
        <a:bodyPr/>
        <a:lstStyle/>
        <a:p>
          <a:r>
            <a:rPr lang="pt-BR" sz="1400"/>
            <a:t>UBSs Expansão</a:t>
          </a:r>
        </a:p>
      </dgm:t>
    </dgm:pt>
    <dgm:pt modelId="{F6F1A940-52DB-46BB-857D-1E6C67D2DD85}" type="parTrans" cxnId="{A7BCF509-003F-4549-96C1-3B2536F4F6EF}">
      <dgm:prSet/>
      <dgm:spPr/>
      <dgm:t>
        <a:bodyPr/>
        <a:lstStyle/>
        <a:p>
          <a:endParaRPr lang="pt-BR" sz="1400"/>
        </a:p>
      </dgm:t>
    </dgm:pt>
    <dgm:pt modelId="{85BEA4A7-DAF2-4082-9EA9-FB3454A11B4B}" type="sibTrans" cxnId="{A7BCF509-003F-4549-96C1-3B2536F4F6EF}">
      <dgm:prSet/>
      <dgm:spPr/>
      <dgm:t>
        <a:bodyPr/>
        <a:lstStyle/>
        <a:p>
          <a:endParaRPr lang="pt-BR" sz="1400"/>
        </a:p>
      </dgm:t>
    </dgm:pt>
    <dgm:pt modelId="{C83BAC35-5525-4950-9976-31EF454E71C3}">
      <dgm:prSet custT="1"/>
      <dgm:spPr>
        <a:solidFill>
          <a:srgbClr val="1D7D5B"/>
        </a:solidFill>
      </dgm:spPr>
      <dgm:t>
        <a:bodyPr/>
        <a:lstStyle/>
        <a:p>
          <a:r>
            <a:rPr lang="pt-BR" sz="1400" dirty="0"/>
            <a:t>Coordenação</a:t>
          </a:r>
        </a:p>
      </dgm:t>
    </dgm:pt>
    <dgm:pt modelId="{BBC165EF-CD5F-40E1-A6B1-C946D1505D02}" type="parTrans" cxnId="{C5E84012-4304-4C73-85CD-8FB74DF9BFD0}">
      <dgm:prSet/>
      <dgm:spPr/>
      <dgm:t>
        <a:bodyPr/>
        <a:lstStyle/>
        <a:p>
          <a:endParaRPr lang="pt-BR" sz="1400"/>
        </a:p>
      </dgm:t>
    </dgm:pt>
    <dgm:pt modelId="{2B67F471-48E0-49AA-A2DD-CF2A24AF5D95}" type="sibTrans" cxnId="{C5E84012-4304-4C73-85CD-8FB74DF9BFD0}">
      <dgm:prSet/>
      <dgm:spPr/>
      <dgm:t>
        <a:bodyPr/>
        <a:lstStyle/>
        <a:p>
          <a:endParaRPr lang="pt-BR" sz="1400"/>
        </a:p>
      </dgm:t>
    </dgm:pt>
    <dgm:pt modelId="{F733C368-041D-43CB-A32C-7AFEF786C65C}">
      <dgm:prSet custT="1"/>
      <dgm:spPr>
        <a:solidFill>
          <a:srgbClr val="009D82"/>
        </a:solidFill>
      </dgm:spPr>
      <dgm:t>
        <a:bodyPr/>
        <a:lstStyle/>
        <a:p>
          <a:r>
            <a:rPr lang="pt-BR" sz="1400" dirty="0"/>
            <a:t>Especialistas</a:t>
          </a:r>
        </a:p>
      </dgm:t>
    </dgm:pt>
    <dgm:pt modelId="{B4CD289F-322B-46E2-B40E-B00B3BCAE56A}" type="parTrans" cxnId="{C203F37A-AA0E-48BC-B17E-59FD90B3F50D}">
      <dgm:prSet/>
      <dgm:spPr/>
      <dgm:t>
        <a:bodyPr/>
        <a:lstStyle/>
        <a:p>
          <a:endParaRPr lang="pt-BR" sz="1400"/>
        </a:p>
      </dgm:t>
    </dgm:pt>
    <dgm:pt modelId="{3880AEBB-12A4-46B4-A2B6-30E1DF3BD097}" type="sibTrans" cxnId="{C203F37A-AA0E-48BC-B17E-59FD90B3F50D}">
      <dgm:prSet/>
      <dgm:spPr/>
      <dgm:t>
        <a:bodyPr/>
        <a:lstStyle/>
        <a:p>
          <a:endParaRPr lang="pt-BR" sz="1400"/>
        </a:p>
      </dgm:t>
    </dgm:pt>
    <dgm:pt modelId="{EB244653-2233-4DF4-978F-33C2C1E34DFC}">
      <dgm:prSet custT="1"/>
      <dgm:spPr>
        <a:solidFill>
          <a:srgbClr val="009D82"/>
        </a:solidFill>
      </dgm:spPr>
      <dgm:t>
        <a:bodyPr/>
        <a:lstStyle/>
        <a:p>
          <a:r>
            <a:rPr lang="pt-BR" sz="1400" dirty="0"/>
            <a:t>Consultor Regional</a:t>
          </a:r>
        </a:p>
      </dgm:t>
    </dgm:pt>
    <dgm:pt modelId="{AC483738-6FF1-42A8-B4FF-BEEDE683CD55}" type="parTrans" cxnId="{0F28FABC-18EE-4D17-9CD0-F5E727311153}">
      <dgm:prSet/>
      <dgm:spPr/>
      <dgm:t>
        <a:bodyPr/>
        <a:lstStyle/>
        <a:p>
          <a:endParaRPr lang="pt-BR" sz="1400"/>
        </a:p>
      </dgm:t>
    </dgm:pt>
    <dgm:pt modelId="{001D6635-191E-4BEF-A49E-82231260DA20}" type="sibTrans" cxnId="{0F28FABC-18EE-4D17-9CD0-F5E727311153}">
      <dgm:prSet/>
      <dgm:spPr/>
      <dgm:t>
        <a:bodyPr/>
        <a:lstStyle/>
        <a:p>
          <a:endParaRPr lang="pt-BR" sz="1400"/>
        </a:p>
      </dgm:t>
    </dgm:pt>
    <dgm:pt modelId="{3F6BC34E-63B3-40DC-A48C-039D5BC2946A}">
      <dgm:prSet custT="1"/>
      <dgm:spPr>
        <a:solidFill>
          <a:srgbClr val="009D82"/>
        </a:solidFill>
      </dgm:spPr>
      <dgm:t>
        <a:bodyPr/>
        <a:lstStyle/>
        <a:p>
          <a:r>
            <a:rPr lang="pt-BR" sz="1400" dirty="0"/>
            <a:t>Analistas de Tutoria APS </a:t>
          </a:r>
        </a:p>
      </dgm:t>
    </dgm:pt>
    <dgm:pt modelId="{29E814F2-D160-4371-BB32-4B5E5746365A}" type="parTrans" cxnId="{04276DC4-0205-4B98-BFD0-55364C46FFDF}">
      <dgm:prSet/>
      <dgm:spPr/>
      <dgm:t>
        <a:bodyPr/>
        <a:lstStyle/>
        <a:p>
          <a:endParaRPr lang="pt-BR" sz="1400"/>
        </a:p>
      </dgm:t>
    </dgm:pt>
    <dgm:pt modelId="{5B12AFF0-FA0D-45DD-A6E0-1B493C58CD46}" type="sibTrans" cxnId="{04276DC4-0205-4B98-BFD0-55364C46FFDF}">
      <dgm:prSet/>
      <dgm:spPr/>
      <dgm:t>
        <a:bodyPr/>
        <a:lstStyle/>
        <a:p>
          <a:endParaRPr lang="pt-BR" sz="1400"/>
        </a:p>
      </dgm:t>
    </dgm:pt>
    <dgm:pt modelId="{D690CF91-EC9B-44FD-8B3A-2BF7762259EF}">
      <dgm:prSet custT="1"/>
      <dgm:spPr>
        <a:solidFill>
          <a:srgbClr val="009D82"/>
        </a:solidFill>
      </dgm:spPr>
      <dgm:t>
        <a:bodyPr/>
        <a:lstStyle/>
        <a:p>
          <a:r>
            <a:rPr lang="pt-BR" sz="1400" dirty="0"/>
            <a:t>Tutores Municipais</a:t>
          </a:r>
        </a:p>
      </dgm:t>
    </dgm:pt>
    <dgm:pt modelId="{F170443C-D589-4428-9C35-E2E7BD7B558E}" type="sibTrans" cxnId="{82F1BA58-552B-4491-8E52-584212D8B1C3}">
      <dgm:prSet/>
      <dgm:spPr/>
      <dgm:t>
        <a:bodyPr/>
        <a:lstStyle/>
        <a:p>
          <a:endParaRPr lang="pt-BR" sz="1400"/>
        </a:p>
      </dgm:t>
    </dgm:pt>
    <dgm:pt modelId="{7F866432-2C4B-4FFA-B607-01ACB289AD42}" type="parTrans" cxnId="{82F1BA58-552B-4491-8E52-584212D8B1C3}">
      <dgm:prSet/>
      <dgm:spPr/>
      <dgm:t>
        <a:bodyPr/>
        <a:lstStyle/>
        <a:p>
          <a:endParaRPr lang="pt-BR" sz="1400"/>
        </a:p>
      </dgm:t>
    </dgm:pt>
    <dgm:pt modelId="{11C45F3D-DD56-401B-A6BE-61110A7CA773}" type="pres">
      <dgm:prSet presAssocID="{955C2DFB-88D6-4572-866C-FDEB7B182F9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140557AA-FC37-47D3-88D8-8CF52F4914C8}" type="pres">
      <dgm:prSet presAssocID="{99513681-632E-4C94-8CC7-E985BE342E10}" presName="vertOne" presStyleCnt="0"/>
      <dgm:spPr/>
    </dgm:pt>
    <dgm:pt modelId="{B50C3BD2-F241-4908-A1AB-D61D9673E477}" type="pres">
      <dgm:prSet presAssocID="{99513681-632E-4C94-8CC7-E985BE342E10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513FE71-354C-4445-8744-B648012270C9}" type="pres">
      <dgm:prSet presAssocID="{99513681-632E-4C94-8CC7-E985BE342E10}" presName="parTransOne" presStyleCnt="0"/>
      <dgm:spPr/>
    </dgm:pt>
    <dgm:pt modelId="{DE5F1C96-A946-4B54-ADE1-0744EFC03158}" type="pres">
      <dgm:prSet presAssocID="{99513681-632E-4C94-8CC7-E985BE342E10}" presName="horzOne" presStyleCnt="0"/>
      <dgm:spPr/>
    </dgm:pt>
    <dgm:pt modelId="{96703BAE-58A2-4CFF-98FF-E24A2C332431}" type="pres">
      <dgm:prSet presAssocID="{C83BAC35-5525-4950-9976-31EF454E71C3}" presName="vertTwo" presStyleCnt="0"/>
      <dgm:spPr/>
    </dgm:pt>
    <dgm:pt modelId="{5718226A-E724-4015-9F34-FD8B50F06A0F}" type="pres">
      <dgm:prSet presAssocID="{C83BAC35-5525-4950-9976-31EF454E71C3}" presName="txTwo" presStyleLbl="node2" presStyleIdx="0" presStyleCnt="3" custScaleY="5691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1F5A34A-5A97-46F6-A3FC-510BCBC047A7}" type="pres">
      <dgm:prSet presAssocID="{C83BAC35-5525-4950-9976-31EF454E71C3}" presName="parTransTwo" presStyleCnt="0"/>
      <dgm:spPr/>
    </dgm:pt>
    <dgm:pt modelId="{1320D324-EE88-4C92-B4C8-7BBFD0821244}" type="pres">
      <dgm:prSet presAssocID="{C83BAC35-5525-4950-9976-31EF454E71C3}" presName="horzTwo" presStyleCnt="0"/>
      <dgm:spPr/>
    </dgm:pt>
    <dgm:pt modelId="{8A3A1785-E84F-417A-8FDD-7FF4B0625B6C}" type="pres">
      <dgm:prSet presAssocID="{F733C368-041D-43CB-A32C-7AFEF786C65C}" presName="vertThree" presStyleCnt="0"/>
      <dgm:spPr/>
    </dgm:pt>
    <dgm:pt modelId="{C516AF70-A023-4099-A9C1-42EB84D641D9}" type="pres">
      <dgm:prSet presAssocID="{F733C368-041D-43CB-A32C-7AFEF786C65C}" presName="txThree" presStyleLbl="node3" presStyleIdx="0" presStyleCnt="3" custScaleY="8327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1ED877A-87EF-423A-97AE-6B59DD2A0AE6}" type="pres">
      <dgm:prSet presAssocID="{F733C368-041D-43CB-A32C-7AFEF786C65C}" presName="parTransThree" presStyleCnt="0"/>
      <dgm:spPr/>
    </dgm:pt>
    <dgm:pt modelId="{D6FAAEF7-D090-4BE2-80E2-A53C2DBCFEAC}" type="pres">
      <dgm:prSet presAssocID="{F733C368-041D-43CB-A32C-7AFEF786C65C}" presName="horzThree" presStyleCnt="0"/>
      <dgm:spPr/>
    </dgm:pt>
    <dgm:pt modelId="{12160619-C5BE-4C8F-B774-E80F7C664856}" type="pres">
      <dgm:prSet presAssocID="{EB244653-2233-4DF4-978F-33C2C1E34DFC}" presName="vertFour" presStyleCnt="0">
        <dgm:presLayoutVars>
          <dgm:chPref val="3"/>
        </dgm:presLayoutVars>
      </dgm:prSet>
      <dgm:spPr/>
    </dgm:pt>
    <dgm:pt modelId="{C8FE82DC-65A9-4A40-8E34-4866C8DD9C5F}" type="pres">
      <dgm:prSet presAssocID="{EB244653-2233-4DF4-978F-33C2C1E34DFC}" presName="txFour" presStyleLbl="node4" presStyleIdx="0" presStyleCnt="8" custScaleY="15521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D4F3A18-2FBE-4CA0-9A16-2B6269337273}" type="pres">
      <dgm:prSet presAssocID="{EB244653-2233-4DF4-978F-33C2C1E34DFC}" presName="parTransFour" presStyleCnt="0"/>
      <dgm:spPr/>
    </dgm:pt>
    <dgm:pt modelId="{19E34BC4-5086-4D8E-8951-036A89DAE1D6}" type="pres">
      <dgm:prSet presAssocID="{EB244653-2233-4DF4-978F-33C2C1E34DFC}" presName="horzFour" presStyleCnt="0"/>
      <dgm:spPr/>
    </dgm:pt>
    <dgm:pt modelId="{5701D531-4127-4A6C-AC35-BE6BC56136F3}" type="pres">
      <dgm:prSet presAssocID="{3F6BC34E-63B3-40DC-A48C-039D5BC2946A}" presName="vertFour" presStyleCnt="0">
        <dgm:presLayoutVars>
          <dgm:chPref val="3"/>
        </dgm:presLayoutVars>
      </dgm:prSet>
      <dgm:spPr/>
    </dgm:pt>
    <dgm:pt modelId="{431DDAFF-C9D0-46DA-9443-305D5939B50A}" type="pres">
      <dgm:prSet presAssocID="{3F6BC34E-63B3-40DC-A48C-039D5BC2946A}" presName="txFour" presStyleLbl="node4" presStyleIdx="1" presStyleCnt="8" custScaleY="20954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8F6BDA4-7E2E-4587-A818-3BDC9F786273}" type="pres">
      <dgm:prSet presAssocID="{3F6BC34E-63B3-40DC-A48C-039D5BC2946A}" presName="horzFour" presStyleCnt="0"/>
      <dgm:spPr/>
    </dgm:pt>
    <dgm:pt modelId="{2174A496-0A4A-45BD-BA52-9697FF9A248D}" type="pres">
      <dgm:prSet presAssocID="{C0242328-17F1-4AEC-B2AC-F923C56547D0}" presName="sibSpaceOne" presStyleCnt="0"/>
      <dgm:spPr/>
    </dgm:pt>
    <dgm:pt modelId="{F57AFB0B-BCD2-4D28-878A-477D20A81F4A}" type="pres">
      <dgm:prSet presAssocID="{30B6825F-4397-4C54-86B0-FEA41D4742C6}" presName="vertOne" presStyleCnt="0"/>
      <dgm:spPr/>
    </dgm:pt>
    <dgm:pt modelId="{A96BE6B5-B9F2-4131-AE75-A15B6D66827F}" type="pres">
      <dgm:prSet presAssocID="{30B6825F-4397-4C54-86B0-FEA41D4742C6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119F064-CFB2-4C25-B4C4-A51A53161762}" type="pres">
      <dgm:prSet presAssocID="{30B6825F-4397-4C54-86B0-FEA41D4742C6}" presName="parTransOne" presStyleCnt="0"/>
      <dgm:spPr/>
    </dgm:pt>
    <dgm:pt modelId="{BFB45EE5-4C3E-4DEE-9BB3-273E2DF8428B}" type="pres">
      <dgm:prSet presAssocID="{30B6825F-4397-4C54-86B0-FEA41D4742C6}" presName="horzOne" presStyleCnt="0"/>
      <dgm:spPr/>
    </dgm:pt>
    <dgm:pt modelId="{E00F2C63-29C9-4EF9-812E-ED78A46ABD4B}" type="pres">
      <dgm:prSet presAssocID="{745A069B-4B2F-4E4B-A180-1D2067EFE975}" presName="vertTwo" presStyleCnt="0"/>
      <dgm:spPr/>
    </dgm:pt>
    <dgm:pt modelId="{A3CD39B2-7AAF-45C5-A170-D44B2F46AB3B}" type="pres">
      <dgm:prSet presAssocID="{745A069B-4B2F-4E4B-A180-1D2067EFE975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F6CD822-22ED-4F52-958B-9CA1441660B4}" type="pres">
      <dgm:prSet presAssocID="{745A069B-4B2F-4E4B-A180-1D2067EFE975}" presName="parTransTwo" presStyleCnt="0"/>
      <dgm:spPr/>
    </dgm:pt>
    <dgm:pt modelId="{15CC800F-9C3F-4642-9A48-38480C06DEB4}" type="pres">
      <dgm:prSet presAssocID="{745A069B-4B2F-4E4B-A180-1D2067EFE975}" presName="horzTwo" presStyleCnt="0"/>
      <dgm:spPr/>
    </dgm:pt>
    <dgm:pt modelId="{7D856665-0B2D-4535-B735-0FC4E884345A}" type="pres">
      <dgm:prSet presAssocID="{4A297F86-546A-4D04-8773-E3AAEE71FB84}" presName="vertThree" presStyleCnt="0"/>
      <dgm:spPr/>
    </dgm:pt>
    <dgm:pt modelId="{A5A0B0AD-7E40-42B1-AE2E-3879573E6242}" type="pres">
      <dgm:prSet presAssocID="{4A297F86-546A-4D04-8773-E3AAEE71FB84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AB24083-D8F5-4E9E-9AB5-D64F95AC9C94}" type="pres">
      <dgm:prSet presAssocID="{4A297F86-546A-4D04-8773-E3AAEE71FB84}" presName="parTransThree" presStyleCnt="0"/>
      <dgm:spPr/>
    </dgm:pt>
    <dgm:pt modelId="{41324515-7706-40EC-8ED9-CBC71E6C26F7}" type="pres">
      <dgm:prSet presAssocID="{4A297F86-546A-4D04-8773-E3AAEE71FB84}" presName="horzThree" presStyleCnt="0"/>
      <dgm:spPr/>
    </dgm:pt>
    <dgm:pt modelId="{41D5553D-68B0-4288-A66E-E47830BD47D4}" type="pres">
      <dgm:prSet presAssocID="{E3E928C7-DBDC-4628-90A4-D2232F5350BE}" presName="vertFour" presStyleCnt="0">
        <dgm:presLayoutVars>
          <dgm:chPref val="3"/>
        </dgm:presLayoutVars>
      </dgm:prSet>
      <dgm:spPr/>
    </dgm:pt>
    <dgm:pt modelId="{3936939F-0816-485C-8CA2-D212768F123E}" type="pres">
      <dgm:prSet presAssocID="{E3E928C7-DBDC-4628-90A4-D2232F5350BE}" presName="txFour" presStyleLbl="node4" presStyleIdx="2" presStyleCnt="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40EAAC5-C91E-4318-8414-76F59A410815}" type="pres">
      <dgm:prSet presAssocID="{E3E928C7-DBDC-4628-90A4-D2232F5350BE}" presName="horzFour" presStyleCnt="0"/>
      <dgm:spPr/>
    </dgm:pt>
    <dgm:pt modelId="{077B23C8-9559-47D0-967E-C9753EAD63F0}" type="pres">
      <dgm:prSet presAssocID="{3B020DEB-9B44-46D6-9552-17FCE9CF8C2C}" presName="sibSpaceFour" presStyleCnt="0"/>
      <dgm:spPr/>
    </dgm:pt>
    <dgm:pt modelId="{B5FDE871-5CB4-43C5-A1B5-5595D3218A62}" type="pres">
      <dgm:prSet presAssocID="{12AAB0B8-79D6-41A0-9692-15D5E2FC7623}" presName="vertFour" presStyleCnt="0">
        <dgm:presLayoutVars>
          <dgm:chPref val="3"/>
        </dgm:presLayoutVars>
      </dgm:prSet>
      <dgm:spPr/>
    </dgm:pt>
    <dgm:pt modelId="{6CAB065B-1E40-4C7B-AECB-CEEBA9DD0EFC}" type="pres">
      <dgm:prSet presAssocID="{12AAB0B8-79D6-41A0-9692-15D5E2FC7623}" presName="txFour" presStyleLbl="node4" presStyleIdx="3" presStyleCnt="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7B8B124-308C-4525-AEEE-9C882276151D}" type="pres">
      <dgm:prSet presAssocID="{12AAB0B8-79D6-41A0-9692-15D5E2FC7623}" presName="horzFour" presStyleCnt="0"/>
      <dgm:spPr/>
    </dgm:pt>
    <dgm:pt modelId="{D33783DC-F868-478C-9F7E-0D929D27F608}" type="pres">
      <dgm:prSet presAssocID="{D61E0A51-A0D7-4EBE-BC13-322CFEDE4968}" presName="sibSpaceOne" presStyleCnt="0"/>
      <dgm:spPr/>
    </dgm:pt>
    <dgm:pt modelId="{C4D2F51E-B952-4054-BE2F-0E91D0F6A968}" type="pres">
      <dgm:prSet presAssocID="{02595D56-0CBE-4007-9C80-087FBA0D59A9}" presName="vertOne" presStyleCnt="0"/>
      <dgm:spPr/>
    </dgm:pt>
    <dgm:pt modelId="{90304324-B3C5-43F8-99B8-B719D0CD6097}" type="pres">
      <dgm:prSet presAssocID="{02595D56-0CBE-4007-9C80-087FBA0D59A9}" presName="txOne" presStyleLbl="node0" presStyleIdx="2" presStyleCnt="3" custScaleX="10818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3D61AD6-6639-44C7-B649-A1B02D4F6023}" type="pres">
      <dgm:prSet presAssocID="{02595D56-0CBE-4007-9C80-087FBA0D59A9}" presName="parTransOne" presStyleCnt="0"/>
      <dgm:spPr/>
    </dgm:pt>
    <dgm:pt modelId="{39734336-CC58-4831-9219-021A70D1B4A9}" type="pres">
      <dgm:prSet presAssocID="{02595D56-0CBE-4007-9C80-087FBA0D59A9}" presName="horzOne" presStyleCnt="0"/>
      <dgm:spPr/>
    </dgm:pt>
    <dgm:pt modelId="{14F54452-4DB6-446E-91EB-2C1D928DB14E}" type="pres">
      <dgm:prSet presAssocID="{019DF51B-6D18-46EC-BCB4-AD8BAE2DA7A7}" presName="vertTwo" presStyleCnt="0"/>
      <dgm:spPr/>
    </dgm:pt>
    <dgm:pt modelId="{5A17BDFD-AEA0-4B6E-B14E-647F227E1FC5}" type="pres">
      <dgm:prSet presAssocID="{019DF51B-6D18-46EC-BCB4-AD8BAE2DA7A7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5256CBD-00CE-4FFF-ACE1-6431B85227DA}" type="pres">
      <dgm:prSet presAssocID="{019DF51B-6D18-46EC-BCB4-AD8BAE2DA7A7}" presName="parTransTwo" presStyleCnt="0"/>
      <dgm:spPr/>
    </dgm:pt>
    <dgm:pt modelId="{E9485952-35BB-45E5-B158-71CBCDFA3A0E}" type="pres">
      <dgm:prSet presAssocID="{019DF51B-6D18-46EC-BCB4-AD8BAE2DA7A7}" presName="horzTwo" presStyleCnt="0"/>
      <dgm:spPr/>
    </dgm:pt>
    <dgm:pt modelId="{B87639D8-C3D7-431E-8D28-52207030FE0B}" type="pres">
      <dgm:prSet presAssocID="{DE9BB3D5-B124-413B-8203-8301F1708858}" presName="vertThree" presStyleCnt="0"/>
      <dgm:spPr/>
    </dgm:pt>
    <dgm:pt modelId="{01E94D00-02C4-46F0-BB21-FA92F41D4197}" type="pres">
      <dgm:prSet presAssocID="{DE9BB3D5-B124-413B-8203-8301F1708858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355FB6C-9A78-4016-8F63-4521900CC02E}" type="pres">
      <dgm:prSet presAssocID="{DE9BB3D5-B124-413B-8203-8301F1708858}" presName="parTransThree" presStyleCnt="0"/>
      <dgm:spPr/>
    </dgm:pt>
    <dgm:pt modelId="{AC0C533B-7271-47A6-B0FA-7E414CD41978}" type="pres">
      <dgm:prSet presAssocID="{DE9BB3D5-B124-413B-8203-8301F1708858}" presName="horzThree" presStyleCnt="0"/>
      <dgm:spPr/>
    </dgm:pt>
    <dgm:pt modelId="{5BFAB2FE-2739-4BD6-BA1E-3FBDDC8E3DE9}" type="pres">
      <dgm:prSet presAssocID="{29C2B7AA-E9CC-4B1A-B978-999F2BB00E99}" presName="vertFour" presStyleCnt="0">
        <dgm:presLayoutVars>
          <dgm:chPref val="3"/>
        </dgm:presLayoutVars>
      </dgm:prSet>
      <dgm:spPr/>
    </dgm:pt>
    <dgm:pt modelId="{F1EAE61A-8D9D-40EC-B25B-44C27B03F035}" type="pres">
      <dgm:prSet presAssocID="{29C2B7AA-E9CC-4B1A-B978-999F2BB00E99}" presName="txFour" presStyleLbl="node4" presStyleIdx="4" presStyleCnt="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FEC1F2D-EEDB-4718-90C8-A755E0128815}" type="pres">
      <dgm:prSet presAssocID="{29C2B7AA-E9CC-4B1A-B978-999F2BB00E99}" presName="parTransFour" presStyleCnt="0"/>
      <dgm:spPr/>
    </dgm:pt>
    <dgm:pt modelId="{DD90B7BA-F82C-4768-9D53-686E24D0E46B}" type="pres">
      <dgm:prSet presAssocID="{29C2B7AA-E9CC-4B1A-B978-999F2BB00E99}" presName="horzFour" presStyleCnt="0"/>
      <dgm:spPr/>
    </dgm:pt>
    <dgm:pt modelId="{7F967E15-BEEF-40C3-9F10-335932DB2401}" type="pres">
      <dgm:prSet presAssocID="{D690CF91-EC9B-44FD-8B3A-2BF7762259EF}" presName="vertFour" presStyleCnt="0">
        <dgm:presLayoutVars>
          <dgm:chPref val="3"/>
        </dgm:presLayoutVars>
      </dgm:prSet>
      <dgm:spPr/>
    </dgm:pt>
    <dgm:pt modelId="{BC54BA8B-D99D-4D38-BBE0-C1E36F2C7F5B}" type="pres">
      <dgm:prSet presAssocID="{D690CF91-EC9B-44FD-8B3A-2BF7762259EF}" presName="txFour" presStyleLbl="node4" presStyleIdx="5" presStyleCnt="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E27AC1F-D5D9-46C6-A4F9-2C63DCB5A1DE}" type="pres">
      <dgm:prSet presAssocID="{D690CF91-EC9B-44FD-8B3A-2BF7762259EF}" presName="parTransFour" presStyleCnt="0"/>
      <dgm:spPr/>
    </dgm:pt>
    <dgm:pt modelId="{3BE317C2-5845-402E-B521-F4AA22FFABC0}" type="pres">
      <dgm:prSet presAssocID="{D690CF91-EC9B-44FD-8B3A-2BF7762259EF}" presName="horzFour" presStyleCnt="0"/>
      <dgm:spPr/>
    </dgm:pt>
    <dgm:pt modelId="{09728951-266E-452E-82E9-A18B94AA2A59}" type="pres">
      <dgm:prSet presAssocID="{928C7ACD-590A-4F89-8A4E-D0388ED589EE}" presName="vertFour" presStyleCnt="0">
        <dgm:presLayoutVars>
          <dgm:chPref val="3"/>
        </dgm:presLayoutVars>
      </dgm:prSet>
      <dgm:spPr/>
    </dgm:pt>
    <dgm:pt modelId="{CD4A951E-6A4A-460A-B662-9D7A7F7561AB}" type="pres">
      <dgm:prSet presAssocID="{928C7ACD-590A-4F89-8A4E-D0388ED589EE}" presName="txFour" presStyleLbl="node4" presStyleIdx="6" presStyleCnt="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60DE258-A15A-4278-9A50-4E6AA7301A16}" type="pres">
      <dgm:prSet presAssocID="{928C7ACD-590A-4F89-8A4E-D0388ED589EE}" presName="horzFour" presStyleCnt="0"/>
      <dgm:spPr/>
    </dgm:pt>
    <dgm:pt modelId="{D76DA1B9-BE9C-49E9-BAD3-A70C4878C351}" type="pres">
      <dgm:prSet presAssocID="{003AC79F-0A47-43BF-A1DB-090295326407}" presName="sibSpaceFour" presStyleCnt="0"/>
      <dgm:spPr/>
    </dgm:pt>
    <dgm:pt modelId="{F59B3395-97AF-4507-8A7C-F52C45651A74}" type="pres">
      <dgm:prSet presAssocID="{A20EE3FE-E3E6-44BA-BE72-6DD9D59D1F46}" presName="vertFour" presStyleCnt="0">
        <dgm:presLayoutVars>
          <dgm:chPref val="3"/>
        </dgm:presLayoutVars>
      </dgm:prSet>
      <dgm:spPr/>
    </dgm:pt>
    <dgm:pt modelId="{12269B6B-AB8B-44B6-991F-4DF5B873CD8A}" type="pres">
      <dgm:prSet presAssocID="{A20EE3FE-E3E6-44BA-BE72-6DD9D59D1F46}" presName="txFour" presStyleLbl="node4" presStyleIdx="7" presStyleCnt="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AF0D243-D5AC-47EE-9C3F-73AD14495F0E}" type="pres">
      <dgm:prSet presAssocID="{A20EE3FE-E3E6-44BA-BE72-6DD9D59D1F46}" presName="horzFour" presStyleCnt="0"/>
      <dgm:spPr/>
    </dgm:pt>
  </dgm:ptLst>
  <dgm:cxnLst>
    <dgm:cxn modelId="{8A7E5400-75D6-4B7F-AFB4-37E6E1F86B69}" srcId="{D690CF91-EC9B-44FD-8B3A-2BF7762259EF}" destId="{928C7ACD-590A-4F89-8A4E-D0388ED589EE}" srcOrd="0" destOrd="0" parTransId="{2BB4AC3F-2079-4B90-9BB4-1D822A95F63A}" sibTransId="{003AC79F-0A47-43BF-A1DB-090295326407}"/>
    <dgm:cxn modelId="{A90CBF06-8BDE-42D1-B6A2-C9474FD5F44E}" type="presOf" srcId="{F733C368-041D-43CB-A32C-7AFEF786C65C}" destId="{C516AF70-A023-4099-A9C1-42EB84D641D9}" srcOrd="0" destOrd="0" presId="urn:microsoft.com/office/officeart/2005/8/layout/hierarchy4"/>
    <dgm:cxn modelId="{34263CE5-E562-463B-BB94-1D06A0C4326C}" type="presOf" srcId="{4A297F86-546A-4D04-8773-E3AAEE71FB84}" destId="{A5A0B0AD-7E40-42B1-AE2E-3879573E6242}" srcOrd="0" destOrd="0" presId="urn:microsoft.com/office/officeart/2005/8/layout/hierarchy4"/>
    <dgm:cxn modelId="{CDEC36D0-7798-4DBD-ABF9-1AEAD1735936}" srcId="{745A069B-4B2F-4E4B-A180-1D2067EFE975}" destId="{4A297F86-546A-4D04-8773-E3AAEE71FB84}" srcOrd="0" destOrd="0" parTransId="{CAF82565-19D4-4E4D-AB66-E02EAC7C166C}" sibTransId="{BC3B6DBA-4921-4A7E-B7F1-2C4E7C6BD825}"/>
    <dgm:cxn modelId="{A7BCF509-003F-4549-96C1-3B2536F4F6EF}" srcId="{D690CF91-EC9B-44FD-8B3A-2BF7762259EF}" destId="{A20EE3FE-E3E6-44BA-BE72-6DD9D59D1F46}" srcOrd="1" destOrd="0" parTransId="{F6F1A940-52DB-46BB-857D-1E6C67D2DD85}" sibTransId="{85BEA4A7-DAF2-4082-9EA9-FB3454A11B4B}"/>
    <dgm:cxn modelId="{04276DC4-0205-4B98-BFD0-55364C46FFDF}" srcId="{EB244653-2233-4DF4-978F-33C2C1E34DFC}" destId="{3F6BC34E-63B3-40DC-A48C-039D5BC2946A}" srcOrd="0" destOrd="0" parTransId="{29E814F2-D160-4371-BB32-4B5E5746365A}" sibTransId="{5B12AFF0-FA0D-45DD-A6E0-1B493C58CD46}"/>
    <dgm:cxn modelId="{D1EEB387-4C22-4D64-A276-68D69E153343}" type="presOf" srcId="{EB244653-2233-4DF4-978F-33C2C1E34DFC}" destId="{C8FE82DC-65A9-4A40-8E34-4866C8DD9C5F}" srcOrd="0" destOrd="0" presId="urn:microsoft.com/office/officeart/2005/8/layout/hierarchy4"/>
    <dgm:cxn modelId="{50270F05-6A4D-412C-A4F3-2A440E5959B3}" type="presOf" srcId="{02595D56-0CBE-4007-9C80-087FBA0D59A9}" destId="{90304324-B3C5-43F8-99B8-B719D0CD6097}" srcOrd="0" destOrd="0" presId="urn:microsoft.com/office/officeart/2005/8/layout/hierarchy4"/>
    <dgm:cxn modelId="{FD12109C-121B-4125-A6BF-4F3EE3AEBE4B}" srcId="{4A297F86-546A-4D04-8773-E3AAEE71FB84}" destId="{12AAB0B8-79D6-41A0-9692-15D5E2FC7623}" srcOrd="1" destOrd="0" parTransId="{0FC87285-F8D7-4A4C-A656-F93935A6A168}" sibTransId="{01C52CFF-33BE-4E21-B2FC-D172988EDDBA}"/>
    <dgm:cxn modelId="{60C945A8-EA27-4901-AE41-2005A72D9716}" type="presOf" srcId="{29C2B7AA-E9CC-4B1A-B978-999F2BB00E99}" destId="{F1EAE61A-8D9D-40EC-B25B-44C27B03F035}" srcOrd="0" destOrd="0" presId="urn:microsoft.com/office/officeart/2005/8/layout/hierarchy4"/>
    <dgm:cxn modelId="{E2A46272-D39A-44FD-B524-89BF0CD4F283}" type="presOf" srcId="{745A069B-4B2F-4E4B-A180-1D2067EFE975}" destId="{A3CD39B2-7AAF-45C5-A170-D44B2F46AB3B}" srcOrd="0" destOrd="0" presId="urn:microsoft.com/office/officeart/2005/8/layout/hierarchy4"/>
    <dgm:cxn modelId="{7EF3742D-CDB7-4BFA-ADD8-B8A49CD9082D}" type="presOf" srcId="{928C7ACD-590A-4F89-8A4E-D0388ED589EE}" destId="{CD4A951E-6A4A-460A-B662-9D7A7F7561AB}" srcOrd="0" destOrd="0" presId="urn:microsoft.com/office/officeart/2005/8/layout/hierarchy4"/>
    <dgm:cxn modelId="{A535C5C2-34F5-437E-82A7-37AAC9E1EF62}" type="presOf" srcId="{019DF51B-6D18-46EC-BCB4-AD8BAE2DA7A7}" destId="{5A17BDFD-AEA0-4B6E-B14E-647F227E1FC5}" srcOrd="0" destOrd="0" presId="urn:microsoft.com/office/officeart/2005/8/layout/hierarchy4"/>
    <dgm:cxn modelId="{1D7913C5-8118-4459-A73E-A9F252507BA5}" type="presOf" srcId="{D690CF91-EC9B-44FD-8B3A-2BF7762259EF}" destId="{BC54BA8B-D99D-4D38-BBE0-C1E36F2C7F5B}" srcOrd="0" destOrd="0" presId="urn:microsoft.com/office/officeart/2005/8/layout/hierarchy4"/>
    <dgm:cxn modelId="{536DABFE-A5D6-4F66-A0C0-89E2E658F2CD}" type="presOf" srcId="{99513681-632E-4C94-8CC7-E985BE342E10}" destId="{B50C3BD2-F241-4908-A1AB-D61D9673E477}" srcOrd="0" destOrd="0" presId="urn:microsoft.com/office/officeart/2005/8/layout/hierarchy4"/>
    <dgm:cxn modelId="{0F28FABC-18EE-4D17-9CD0-F5E727311153}" srcId="{F733C368-041D-43CB-A32C-7AFEF786C65C}" destId="{EB244653-2233-4DF4-978F-33C2C1E34DFC}" srcOrd="0" destOrd="0" parTransId="{AC483738-6FF1-42A8-B4FF-BEEDE683CD55}" sibTransId="{001D6635-191E-4BEF-A49E-82231260DA20}"/>
    <dgm:cxn modelId="{0571BB9B-DE5C-43FA-89A3-830406074617}" srcId="{DE9BB3D5-B124-413B-8203-8301F1708858}" destId="{29C2B7AA-E9CC-4B1A-B978-999F2BB00E99}" srcOrd="0" destOrd="0" parTransId="{18CBA1C6-FFC7-42F9-A8FA-565093701427}" sibTransId="{2B8F06C0-FF9B-453F-8940-6B6CC0CCF3C6}"/>
    <dgm:cxn modelId="{05D22F12-C14C-45B0-9EF7-6669D4EF3991}" type="presOf" srcId="{C83BAC35-5525-4950-9976-31EF454E71C3}" destId="{5718226A-E724-4015-9F34-FD8B50F06A0F}" srcOrd="0" destOrd="0" presId="urn:microsoft.com/office/officeart/2005/8/layout/hierarchy4"/>
    <dgm:cxn modelId="{5CE79917-A63E-47A2-B2CD-F7AF4B1D98FE}" type="presOf" srcId="{955C2DFB-88D6-4572-866C-FDEB7B182F96}" destId="{11C45F3D-DD56-401B-A6BE-61110A7CA773}" srcOrd="0" destOrd="0" presId="urn:microsoft.com/office/officeart/2005/8/layout/hierarchy4"/>
    <dgm:cxn modelId="{79DE6932-2C06-46FF-9BE9-BA23664A8308}" type="presOf" srcId="{30B6825F-4397-4C54-86B0-FEA41D4742C6}" destId="{A96BE6B5-B9F2-4131-AE75-A15B6D66827F}" srcOrd="0" destOrd="0" presId="urn:microsoft.com/office/officeart/2005/8/layout/hierarchy4"/>
    <dgm:cxn modelId="{5DD2BD06-B0AA-4448-B0D7-61392F49A1C8}" type="presOf" srcId="{12AAB0B8-79D6-41A0-9692-15D5E2FC7623}" destId="{6CAB065B-1E40-4C7B-AECB-CEEBA9DD0EFC}" srcOrd="0" destOrd="0" presId="urn:microsoft.com/office/officeart/2005/8/layout/hierarchy4"/>
    <dgm:cxn modelId="{1C26ACEB-E6F9-486B-B206-92EFAE345D4C}" srcId="{4A297F86-546A-4D04-8773-E3AAEE71FB84}" destId="{E3E928C7-DBDC-4628-90A4-D2232F5350BE}" srcOrd="0" destOrd="0" parTransId="{6C9EA922-D523-4A32-B886-5BC913FCC20B}" sibTransId="{3B020DEB-9B44-46D6-9552-17FCE9CF8C2C}"/>
    <dgm:cxn modelId="{1CF968A0-04E1-40E3-9C7C-57F3D5FB768D}" srcId="{955C2DFB-88D6-4572-866C-FDEB7B182F96}" destId="{30B6825F-4397-4C54-86B0-FEA41D4742C6}" srcOrd="1" destOrd="0" parTransId="{7163EEC0-9D26-4645-97DA-ABF4932A2949}" sibTransId="{D61E0A51-A0D7-4EBE-BC13-322CFEDE4968}"/>
    <dgm:cxn modelId="{C203F37A-AA0E-48BC-B17E-59FD90B3F50D}" srcId="{C83BAC35-5525-4950-9976-31EF454E71C3}" destId="{F733C368-041D-43CB-A32C-7AFEF786C65C}" srcOrd="0" destOrd="0" parTransId="{B4CD289F-322B-46E2-B40E-B00B3BCAE56A}" sibTransId="{3880AEBB-12A4-46B4-A2B6-30E1DF3BD097}"/>
    <dgm:cxn modelId="{C5E84012-4304-4C73-85CD-8FB74DF9BFD0}" srcId="{99513681-632E-4C94-8CC7-E985BE342E10}" destId="{C83BAC35-5525-4950-9976-31EF454E71C3}" srcOrd="0" destOrd="0" parTransId="{BBC165EF-CD5F-40E1-A6B1-C946D1505D02}" sibTransId="{2B67F471-48E0-49AA-A2DD-CF2A24AF5D95}"/>
    <dgm:cxn modelId="{7D25A00D-01A8-47AC-9856-F36BEC20BD9B}" type="presOf" srcId="{3F6BC34E-63B3-40DC-A48C-039D5BC2946A}" destId="{431DDAFF-C9D0-46DA-9443-305D5939B50A}" srcOrd="0" destOrd="0" presId="urn:microsoft.com/office/officeart/2005/8/layout/hierarchy4"/>
    <dgm:cxn modelId="{FDB9E642-E853-433C-95EE-8EBCD8754426}" type="presOf" srcId="{E3E928C7-DBDC-4628-90A4-D2232F5350BE}" destId="{3936939F-0816-485C-8CA2-D212768F123E}" srcOrd="0" destOrd="0" presId="urn:microsoft.com/office/officeart/2005/8/layout/hierarchy4"/>
    <dgm:cxn modelId="{D0BE74BA-8D0C-414C-9EA2-A1FD35A9531F}" srcId="{955C2DFB-88D6-4572-866C-FDEB7B182F96}" destId="{99513681-632E-4C94-8CC7-E985BE342E10}" srcOrd="0" destOrd="0" parTransId="{868E7941-8D71-4385-8D2F-154396724C46}" sibTransId="{C0242328-17F1-4AEC-B2AC-F923C56547D0}"/>
    <dgm:cxn modelId="{D4057964-1BEC-4E6A-944D-29D6BF08F2A8}" srcId="{02595D56-0CBE-4007-9C80-087FBA0D59A9}" destId="{019DF51B-6D18-46EC-BCB4-AD8BAE2DA7A7}" srcOrd="0" destOrd="0" parTransId="{7094A474-11B9-4818-9B7F-B35D4D6934A3}" sibTransId="{B7E1EE20-168B-4E14-BF7A-6A95E2CA4D82}"/>
    <dgm:cxn modelId="{D8C203FB-D1A8-4813-ABC1-6F84E32F8FF6}" type="presOf" srcId="{DE9BB3D5-B124-413B-8203-8301F1708858}" destId="{01E94D00-02C4-46F0-BB21-FA92F41D4197}" srcOrd="0" destOrd="0" presId="urn:microsoft.com/office/officeart/2005/8/layout/hierarchy4"/>
    <dgm:cxn modelId="{89D57221-545C-4682-9C26-BE94B638DD23}" srcId="{955C2DFB-88D6-4572-866C-FDEB7B182F96}" destId="{02595D56-0CBE-4007-9C80-087FBA0D59A9}" srcOrd="2" destOrd="0" parTransId="{0323C24A-33FD-4479-A043-B9E19F79CB80}" sibTransId="{9465A92C-613A-4099-B7CE-F50FF2F03417}"/>
    <dgm:cxn modelId="{DD5C67F9-4D6E-4D98-B811-B28A540971E9}" type="presOf" srcId="{A20EE3FE-E3E6-44BA-BE72-6DD9D59D1F46}" destId="{12269B6B-AB8B-44B6-991F-4DF5B873CD8A}" srcOrd="0" destOrd="0" presId="urn:microsoft.com/office/officeart/2005/8/layout/hierarchy4"/>
    <dgm:cxn modelId="{A528B88E-E90F-4379-950C-FA936977AE27}" srcId="{019DF51B-6D18-46EC-BCB4-AD8BAE2DA7A7}" destId="{DE9BB3D5-B124-413B-8203-8301F1708858}" srcOrd="0" destOrd="0" parTransId="{616F2CC4-B393-495A-BCD7-0DBFDD7BDBFF}" sibTransId="{AC5A2E41-811F-4AD5-BE66-7A573617000B}"/>
    <dgm:cxn modelId="{82F1BA58-552B-4491-8E52-584212D8B1C3}" srcId="{29C2B7AA-E9CC-4B1A-B978-999F2BB00E99}" destId="{D690CF91-EC9B-44FD-8B3A-2BF7762259EF}" srcOrd="0" destOrd="0" parTransId="{7F866432-2C4B-4FFA-B607-01ACB289AD42}" sibTransId="{F170443C-D589-4428-9C35-E2E7BD7B558E}"/>
    <dgm:cxn modelId="{68164C1C-8C18-4DC9-AC51-C0EE71200995}" srcId="{30B6825F-4397-4C54-86B0-FEA41D4742C6}" destId="{745A069B-4B2F-4E4B-A180-1D2067EFE975}" srcOrd="0" destOrd="0" parTransId="{A18BC990-4624-4418-8151-C8835C425B25}" sibTransId="{83EF61A6-496D-44BA-B069-2B9534FA216D}"/>
    <dgm:cxn modelId="{149D57F5-995D-4EA5-8761-404C293AB9AB}" type="presParOf" srcId="{11C45F3D-DD56-401B-A6BE-61110A7CA773}" destId="{140557AA-FC37-47D3-88D8-8CF52F4914C8}" srcOrd="0" destOrd="0" presId="urn:microsoft.com/office/officeart/2005/8/layout/hierarchy4"/>
    <dgm:cxn modelId="{5C8B27E7-2537-4F70-9978-01C81DDF8F66}" type="presParOf" srcId="{140557AA-FC37-47D3-88D8-8CF52F4914C8}" destId="{B50C3BD2-F241-4908-A1AB-D61D9673E477}" srcOrd="0" destOrd="0" presId="urn:microsoft.com/office/officeart/2005/8/layout/hierarchy4"/>
    <dgm:cxn modelId="{9C2B75C8-9A03-4BE6-B771-9F2F2FB1DAAB}" type="presParOf" srcId="{140557AA-FC37-47D3-88D8-8CF52F4914C8}" destId="{7513FE71-354C-4445-8744-B648012270C9}" srcOrd="1" destOrd="0" presId="urn:microsoft.com/office/officeart/2005/8/layout/hierarchy4"/>
    <dgm:cxn modelId="{CED1940B-EEBD-45CD-A30C-EFFACA18BB72}" type="presParOf" srcId="{140557AA-FC37-47D3-88D8-8CF52F4914C8}" destId="{DE5F1C96-A946-4B54-ADE1-0744EFC03158}" srcOrd="2" destOrd="0" presId="urn:microsoft.com/office/officeart/2005/8/layout/hierarchy4"/>
    <dgm:cxn modelId="{32AD661D-9256-45EC-A0DE-3370735464F4}" type="presParOf" srcId="{DE5F1C96-A946-4B54-ADE1-0744EFC03158}" destId="{96703BAE-58A2-4CFF-98FF-E24A2C332431}" srcOrd="0" destOrd="0" presId="urn:microsoft.com/office/officeart/2005/8/layout/hierarchy4"/>
    <dgm:cxn modelId="{A3763279-DC30-488A-95E1-1CF223CFAB2E}" type="presParOf" srcId="{96703BAE-58A2-4CFF-98FF-E24A2C332431}" destId="{5718226A-E724-4015-9F34-FD8B50F06A0F}" srcOrd="0" destOrd="0" presId="urn:microsoft.com/office/officeart/2005/8/layout/hierarchy4"/>
    <dgm:cxn modelId="{BEB0E272-AF05-4086-A316-719EB1DFD1EE}" type="presParOf" srcId="{96703BAE-58A2-4CFF-98FF-E24A2C332431}" destId="{81F5A34A-5A97-46F6-A3FC-510BCBC047A7}" srcOrd="1" destOrd="0" presId="urn:microsoft.com/office/officeart/2005/8/layout/hierarchy4"/>
    <dgm:cxn modelId="{F7160804-9710-454C-A74E-BC0FC99F1638}" type="presParOf" srcId="{96703BAE-58A2-4CFF-98FF-E24A2C332431}" destId="{1320D324-EE88-4C92-B4C8-7BBFD0821244}" srcOrd="2" destOrd="0" presId="urn:microsoft.com/office/officeart/2005/8/layout/hierarchy4"/>
    <dgm:cxn modelId="{8C519F98-0999-4ABB-945C-25FD57FD756F}" type="presParOf" srcId="{1320D324-EE88-4C92-B4C8-7BBFD0821244}" destId="{8A3A1785-E84F-417A-8FDD-7FF4B0625B6C}" srcOrd="0" destOrd="0" presId="urn:microsoft.com/office/officeart/2005/8/layout/hierarchy4"/>
    <dgm:cxn modelId="{4B7E7310-C6A2-49CE-B1E9-8FAC84FB5887}" type="presParOf" srcId="{8A3A1785-E84F-417A-8FDD-7FF4B0625B6C}" destId="{C516AF70-A023-4099-A9C1-42EB84D641D9}" srcOrd="0" destOrd="0" presId="urn:microsoft.com/office/officeart/2005/8/layout/hierarchy4"/>
    <dgm:cxn modelId="{0E8C970E-B8C3-4023-95DE-642341156924}" type="presParOf" srcId="{8A3A1785-E84F-417A-8FDD-7FF4B0625B6C}" destId="{51ED877A-87EF-423A-97AE-6B59DD2A0AE6}" srcOrd="1" destOrd="0" presId="urn:microsoft.com/office/officeart/2005/8/layout/hierarchy4"/>
    <dgm:cxn modelId="{0400D91D-A957-4F18-B11E-940425E88A42}" type="presParOf" srcId="{8A3A1785-E84F-417A-8FDD-7FF4B0625B6C}" destId="{D6FAAEF7-D090-4BE2-80E2-A53C2DBCFEAC}" srcOrd="2" destOrd="0" presId="urn:microsoft.com/office/officeart/2005/8/layout/hierarchy4"/>
    <dgm:cxn modelId="{D1C1FD0F-C57B-4EDF-87E9-355601596F1A}" type="presParOf" srcId="{D6FAAEF7-D090-4BE2-80E2-A53C2DBCFEAC}" destId="{12160619-C5BE-4C8F-B774-E80F7C664856}" srcOrd="0" destOrd="0" presId="urn:microsoft.com/office/officeart/2005/8/layout/hierarchy4"/>
    <dgm:cxn modelId="{AC357590-F3C9-4B1B-ACD8-A57981125007}" type="presParOf" srcId="{12160619-C5BE-4C8F-B774-E80F7C664856}" destId="{C8FE82DC-65A9-4A40-8E34-4866C8DD9C5F}" srcOrd="0" destOrd="0" presId="urn:microsoft.com/office/officeart/2005/8/layout/hierarchy4"/>
    <dgm:cxn modelId="{4E2F4024-7E29-4BE6-8791-60F75FBE004E}" type="presParOf" srcId="{12160619-C5BE-4C8F-B774-E80F7C664856}" destId="{DD4F3A18-2FBE-4CA0-9A16-2B6269337273}" srcOrd="1" destOrd="0" presId="urn:microsoft.com/office/officeart/2005/8/layout/hierarchy4"/>
    <dgm:cxn modelId="{809161E7-EC66-48F9-8336-C44917A7A8EC}" type="presParOf" srcId="{12160619-C5BE-4C8F-B774-E80F7C664856}" destId="{19E34BC4-5086-4D8E-8951-036A89DAE1D6}" srcOrd="2" destOrd="0" presId="urn:microsoft.com/office/officeart/2005/8/layout/hierarchy4"/>
    <dgm:cxn modelId="{6F34B4AC-6809-4A7B-92D1-60F6045088F7}" type="presParOf" srcId="{19E34BC4-5086-4D8E-8951-036A89DAE1D6}" destId="{5701D531-4127-4A6C-AC35-BE6BC56136F3}" srcOrd="0" destOrd="0" presId="urn:microsoft.com/office/officeart/2005/8/layout/hierarchy4"/>
    <dgm:cxn modelId="{50DEAC64-AF5E-428E-ABD6-2B3CC68FE455}" type="presParOf" srcId="{5701D531-4127-4A6C-AC35-BE6BC56136F3}" destId="{431DDAFF-C9D0-46DA-9443-305D5939B50A}" srcOrd="0" destOrd="0" presId="urn:microsoft.com/office/officeart/2005/8/layout/hierarchy4"/>
    <dgm:cxn modelId="{DDEE210C-AB8B-486C-86A6-434D13CC8F17}" type="presParOf" srcId="{5701D531-4127-4A6C-AC35-BE6BC56136F3}" destId="{78F6BDA4-7E2E-4587-A818-3BDC9F786273}" srcOrd="1" destOrd="0" presId="urn:microsoft.com/office/officeart/2005/8/layout/hierarchy4"/>
    <dgm:cxn modelId="{419BFA82-3A90-4DDF-AB4A-2A76AF634549}" type="presParOf" srcId="{11C45F3D-DD56-401B-A6BE-61110A7CA773}" destId="{2174A496-0A4A-45BD-BA52-9697FF9A248D}" srcOrd="1" destOrd="0" presId="urn:microsoft.com/office/officeart/2005/8/layout/hierarchy4"/>
    <dgm:cxn modelId="{49C76F77-FAB7-4C30-9AA8-264C0AA4DDC3}" type="presParOf" srcId="{11C45F3D-DD56-401B-A6BE-61110A7CA773}" destId="{F57AFB0B-BCD2-4D28-878A-477D20A81F4A}" srcOrd="2" destOrd="0" presId="urn:microsoft.com/office/officeart/2005/8/layout/hierarchy4"/>
    <dgm:cxn modelId="{531B0120-CB80-435E-8D3A-AE7F19BF3722}" type="presParOf" srcId="{F57AFB0B-BCD2-4D28-878A-477D20A81F4A}" destId="{A96BE6B5-B9F2-4131-AE75-A15B6D66827F}" srcOrd="0" destOrd="0" presId="urn:microsoft.com/office/officeart/2005/8/layout/hierarchy4"/>
    <dgm:cxn modelId="{288D89FF-7F3C-4CBB-A21F-60113D1985E1}" type="presParOf" srcId="{F57AFB0B-BCD2-4D28-878A-477D20A81F4A}" destId="{B119F064-CFB2-4C25-B4C4-A51A53161762}" srcOrd="1" destOrd="0" presId="urn:microsoft.com/office/officeart/2005/8/layout/hierarchy4"/>
    <dgm:cxn modelId="{6BE45A64-5650-4043-B493-A1A4E60919D2}" type="presParOf" srcId="{F57AFB0B-BCD2-4D28-878A-477D20A81F4A}" destId="{BFB45EE5-4C3E-4DEE-9BB3-273E2DF8428B}" srcOrd="2" destOrd="0" presId="urn:microsoft.com/office/officeart/2005/8/layout/hierarchy4"/>
    <dgm:cxn modelId="{0DF7CA9C-301B-4B30-922F-A396170744FA}" type="presParOf" srcId="{BFB45EE5-4C3E-4DEE-9BB3-273E2DF8428B}" destId="{E00F2C63-29C9-4EF9-812E-ED78A46ABD4B}" srcOrd="0" destOrd="0" presId="urn:microsoft.com/office/officeart/2005/8/layout/hierarchy4"/>
    <dgm:cxn modelId="{360D1A19-FC2E-4CF7-AC94-684650E1DC7A}" type="presParOf" srcId="{E00F2C63-29C9-4EF9-812E-ED78A46ABD4B}" destId="{A3CD39B2-7AAF-45C5-A170-D44B2F46AB3B}" srcOrd="0" destOrd="0" presId="urn:microsoft.com/office/officeart/2005/8/layout/hierarchy4"/>
    <dgm:cxn modelId="{BC36EB2E-A454-4ACD-AE49-0B8785D2798B}" type="presParOf" srcId="{E00F2C63-29C9-4EF9-812E-ED78A46ABD4B}" destId="{1F6CD822-22ED-4F52-958B-9CA1441660B4}" srcOrd="1" destOrd="0" presId="urn:microsoft.com/office/officeart/2005/8/layout/hierarchy4"/>
    <dgm:cxn modelId="{E254CEA2-402E-47B6-8C65-06D452FE3EAF}" type="presParOf" srcId="{E00F2C63-29C9-4EF9-812E-ED78A46ABD4B}" destId="{15CC800F-9C3F-4642-9A48-38480C06DEB4}" srcOrd="2" destOrd="0" presId="urn:microsoft.com/office/officeart/2005/8/layout/hierarchy4"/>
    <dgm:cxn modelId="{685CBF4D-660E-445D-92A7-75C904FD9E45}" type="presParOf" srcId="{15CC800F-9C3F-4642-9A48-38480C06DEB4}" destId="{7D856665-0B2D-4535-B735-0FC4E884345A}" srcOrd="0" destOrd="0" presId="urn:microsoft.com/office/officeart/2005/8/layout/hierarchy4"/>
    <dgm:cxn modelId="{1878A9DD-FCA2-4392-BDC2-E5521658375B}" type="presParOf" srcId="{7D856665-0B2D-4535-B735-0FC4E884345A}" destId="{A5A0B0AD-7E40-42B1-AE2E-3879573E6242}" srcOrd="0" destOrd="0" presId="urn:microsoft.com/office/officeart/2005/8/layout/hierarchy4"/>
    <dgm:cxn modelId="{5D7A2768-6933-4CA7-B661-B55800420593}" type="presParOf" srcId="{7D856665-0B2D-4535-B735-0FC4E884345A}" destId="{3AB24083-D8F5-4E9E-9AB5-D64F95AC9C94}" srcOrd="1" destOrd="0" presId="urn:microsoft.com/office/officeart/2005/8/layout/hierarchy4"/>
    <dgm:cxn modelId="{512CE62F-198D-4F35-8BE1-6383512CBB7E}" type="presParOf" srcId="{7D856665-0B2D-4535-B735-0FC4E884345A}" destId="{41324515-7706-40EC-8ED9-CBC71E6C26F7}" srcOrd="2" destOrd="0" presId="urn:microsoft.com/office/officeart/2005/8/layout/hierarchy4"/>
    <dgm:cxn modelId="{A492F0F8-9535-40F6-8BBB-9629F5938A09}" type="presParOf" srcId="{41324515-7706-40EC-8ED9-CBC71E6C26F7}" destId="{41D5553D-68B0-4288-A66E-E47830BD47D4}" srcOrd="0" destOrd="0" presId="urn:microsoft.com/office/officeart/2005/8/layout/hierarchy4"/>
    <dgm:cxn modelId="{59A9333D-E2B0-4FC9-BC36-44E682FD3D81}" type="presParOf" srcId="{41D5553D-68B0-4288-A66E-E47830BD47D4}" destId="{3936939F-0816-485C-8CA2-D212768F123E}" srcOrd="0" destOrd="0" presId="urn:microsoft.com/office/officeart/2005/8/layout/hierarchy4"/>
    <dgm:cxn modelId="{7CE795EA-53C8-4F8A-B6EA-08AFF0F0F4AC}" type="presParOf" srcId="{41D5553D-68B0-4288-A66E-E47830BD47D4}" destId="{D40EAAC5-C91E-4318-8414-76F59A410815}" srcOrd="1" destOrd="0" presId="urn:microsoft.com/office/officeart/2005/8/layout/hierarchy4"/>
    <dgm:cxn modelId="{84024F63-53D8-49D6-A4D0-B541F8D336B7}" type="presParOf" srcId="{41324515-7706-40EC-8ED9-CBC71E6C26F7}" destId="{077B23C8-9559-47D0-967E-C9753EAD63F0}" srcOrd="1" destOrd="0" presId="urn:microsoft.com/office/officeart/2005/8/layout/hierarchy4"/>
    <dgm:cxn modelId="{E4F382BB-69D3-49DF-AAB8-9389E0B202E8}" type="presParOf" srcId="{41324515-7706-40EC-8ED9-CBC71E6C26F7}" destId="{B5FDE871-5CB4-43C5-A1B5-5595D3218A62}" srcOrd="2" destOrd="0" presId="urn:microsoft.com/office/officeart/2005/8/layout/hierarchy4"/>
    <dgm:cxn modelId="{A0F66B46-FCA5-430C-951C-817C15F082A5}" type="presParOf" srcId="{B5FDE871-5CB4-43C5-A1B5-5595D3218A62}" destId="{6CAB065B-1E40-4C7B-AECB-CEEBA9DD0EFC}" srcOrd="0" destOrd="0" presId="urn:microsoft.com/office/officeart/2005/8/layout/hierarchy4"/>
    <dgm:cxn modelId="{823E507C-03BD-4F51-A0AF-DA52CE1F0047}" type="presParOf" srcId="{B5FDE871-5CB4-43C5-A1B5-5595D3218A62}" destId="{57B8B124-308C-4525-AEEE-9C882276151D}" srcOrd="1" destOrd="0" presId="urn:microsoft.com/office/officeart/2005/8/layout/hierarchy4"/>
    <dgm:cxn modelId="{ADCAE582-332E-403F-8F92-F16124E76D51}" type="presParOf" srcId="{11C45F3D-DD56-401B-A6BE-61110A7CA773}" destId="{D33783DC-F868-478C-9F7E-0D929D27F608}" srcOrd="3" destOrd="0" presId="urn:microsoft.com/office/officeart/2005/8/layout/hierarchy4"/>
    <dgm:cxn modelId="{83280E39-6F6B-4A04-99FF-E41F0A0DAD4F}" type="presParOf" srcId="{11C45F3D-DD56-401B-A6BE-61110A7CA773}" destId="{C4D2F51E-B952-4054-BE2F-0E91D0F6A968}" srcOrd="4" destOrd="0" presId="urn:microsoft.com/office/officeart/2005/8/layout/hierarchy4"/>
    <dgm:cxn modelId="{CE451992-A220-46B9-84DC-0A30D03FEA5D}" type="presParOf" srcId="{C4D2F51E-B952-4054-BE2F-0E91D0F6A968}" destId="{90304324-B3C5-43F8-99B8-B719D0CD6097}" srcOrd="0" destOrd="0" presId="urn:microsoft.com/office/officeart/2005/8/layout/hierarchy4"/>
    <dgm:cxn modelId="{DC91BF09-65BB-4DB9-AD59-9023C05FB942}" type="presParOf" srcId="{C4D2F51E-B952-4054-BE2F-0E91D0F6A968}" destId="{13D61AD6-6639-44C7-B649-A1B02D4F6023}" srcOrd="1" destOrd="0" presId="urn:microsoft.com/office/officeart/2005/8/layout/hierarchy4"/>
    <dgm:cxn modelId="{73BA5928-80CA-4E6F-B293-CE06058C5382}" type="presParOf" srcId="{C4D2F51E-B952-4054-BE2F-0E91D0F6A968}" destId="{39734336-CC58-4831-9219-021A70D1B4A9}" srcOrd="2" destOrd="0" presId="urn:microsoft.com/office/officeart/2005/8/layout/hierarchy4"/>
    <dgm:cxn modelId="{92F73BD8-A350-4303-9CA8-3CA6DABD4F50}" type="presParOf" srcId="{39734336-CC58-4831-9219-021A70D1B4A9}" destId="{14F54452-4DB6-446E-91EB-2C1D928DB14E}" srcOrd="0" destOrd="0" presId="urn:microsoft.com/office/officeart/2005/8/layout/hierarchy4"/>
    <dgm:cxn modelId="{05141C25-F0AB-45BA-AAA2-01608037468D}" type="presParOf" srcId="{14F54452-4DB6-446E-91EB-2C1D928DB14E}" destId="{5A17BDFD-AEA0-4B6E-B14E-647F227E1FC5}" srcOrd="0" destOrd="0" presId="urn:microsoft.com/office/officeart/2005/8/layout/hierarchy4"/>
    <dgm:cxn modelId="{E464CBDC-4187-4924-8906-ED59FDF52C6E}" type="presParOf" srcId="{14F54452-4DB6-446E-91EB-2C1D928DB14E}" destId="{C5256CBD-00CE-4FFF-ACE1-6431B85227DA}" srcOrd="1" destOrd="0" presId="urn:microsoft.com/office/officeart/2005/8/layout/hierarchy4"/>
    <dgm:cxn modelId="{796447BD-0B9E-4E68-B645-585813E34C58}" type="presParOf" srcId="{14F54452-4DB6-446E-91EB-2C1D928DB14E}" destId="{E9485952-35BB-45E5-B158-71CBCDFA3A0E}" srcOrd="2" destOrd="0" presId="urn:microsoft.com/office/officeart/2005/8/layout/hierarchy4"/>
    <dgm:cxn modelId="{88239D92-CF6A-4C80-A628-C2DA6CFA132E}" type="presParOf" srcId="{E9485952-35BB-45E5-B158-71CBCDFA3A0E}" destId="{B87639D8-C3D7-431E-8D28-52207030FE0B}" srcOrd="0" destOrd="0" presId="urn:microsoft.com/office/officeart/2005/8/layout/hierarchy4"/>
    <dgm:cxn modelId="{39BB2C7C-1FAC-4442-9DDE-D5DD08C62A10}" type="presParOf" srcId="{B87639D8-C3D7-431E-8D28-52207030FE0B}" destId="{01E94D00-02C4-46F0-BB21-FA92F41D4197}" srcOrd="0" destOrd="0" presId="urn:microsoft.com/office/officeart/2005/8/layout/hierarchy4"/>
    <dgm:cxn modelId="{7C4144E7-C2FE-415B-A4F8-4D25856D3F7B}" type="presParOf" srcId="{B87639D8-C3D7-431E-8D28-52207030FE0B}" destId="{E355FB6C-9A78-4016-8F63-4521900CC02E}" srcOrd="1" destOrd="0" presId="urn:microsoft.com/office/officeart/2005/8/layout/hierarchy4"/>
    <dgm:cxn modelId="{64840029-301C-4F3B-BB6C-9B88BA59BE88}" type="presParOf" srcId="{B87639D8-C3D7-431E-8D28-52207030FE0B}" destId="{AC0C533B-7271-47A6-B0FA-7E414CD41978}" srcOrd="2" destOrd="0" presId="urn:microsoft.com/office/officeart/2005/8/layout/hierarchy4"/>
    <dgm:cxn modelId="{737C0C8B-D58F-418F-9677-4D10B04AB6F3}" type="presParOf" srcId="{AC0C533B-7271-47A6-B0FA-7E414CD41978}" destId="{5BFAB2FE-2739-4BD6-BA1E-3FBDDC8E3DE9}" srcOrd="0" destOrd="0" presId="urn:microsoft.com/office/officeart/2005/8/layout/hierarchy4"/>
    <dgm:cxn modelId="{C98C58F6-ED34-47F1-96F7-B2666E60B19D}" type="presParOf" srcId="{5BFAB2FE-2739-4BD6-BA1E-3FBDDC8E3DE9}" destId="{F1EAE61A-8D9D-40EC-B25B-44C27B03F035}" srcOrd="0" destOrd="0" presId="urn:microsoft.com/office/officeart/2005/8/layout/hierarchy4"/>
    <dgm:cxn modelId="{D9117756-2A09-41C9-9881-67D3ADBA8224}" type="presParOf" srcId="{5BFAB2FE-2739-4BD6-BA1E-3FBDDC8E3DE9}" destId="{9FEC1F2D-EEDB-4718-90C8-A755E0128815}" srcOrd="1" destOrd="0" presId="urn:microsoft.com/office/officeart/2005/8/layout/hierarchy4"/>
    <dgm:cxn modelId="{1AFB1DDD-1748-4616-A86D-A900B0BBB3D9}" type="presParOf" srcId="{5BFAB2FE-2739-4BD6-BA1E-3FBDDC8E3DE9}" destId="{DD90B7BA-F82C-4768-9D53-686E24D0E46B}" srcOrd="2" destOrd="0" presId="urn:microsoft.com/office/officeart/2005/8/layout/hierarchy4"/>
    <dgm:cxn modelId="{6103A9D5-4A27-4976-B82B-4CEFCB6C4494}" type="presParOf" srcId="{DD90B7BA-F82C-4768-9D53-686E24D0E46B}" destId="{7F967E15-BEEF-40C3-9F10-335932DB2401}" srcOrd="0" destOrd="0" presId="urn:microsoft.com/office/officeart/2005/8/layout/hierarchy4"/>
    <dgm:cxn modelId="{7E663722-B20E-43CC-9D06-C622C0415C2E}" type="presParOf" srcId="{7F967E15-BEEF-40C3-9F10-335932DB2401}" destId="{BC54BA8B-D99D-4D38-BBE0-C1E36F2C7F5B}" srcOrd="0" destOrd="0" presId="urn:microsoft.com/office/officeart/2005/8/layout/hierarchy4"/>
    <dgm:cxn modelId="{8776FE26-816F-46F4-A438-C4F28E931865}" type="presParOf" srcId="{7F967E15-BEEF-40C3-9F10-335932DB2401}" destId="{5E27AC1F-D5D9-46C6-A4F9-2C63DCB5A1DE}" srcOrd="1" destOrd="0" presId="urn:microsoft.com/office/officeart/2005/8/layout/hierarchy4"/>
    <dgm:cxn modelId="{3E1BE09D-23F9-4633-A915-60715D4FA684}" type="presParOf" srcId="{7F967E15-BEEF-40C3-9F10-335932DB2401}" destId="{3BE317C2-5845-402E-B521-F4AA22FFABC0}" srcOrd="2" destOrd="0" presId="urn:microsoft.com/office/officeart/2005/8/layout/hierarchy4"/>
    <dgm:cxn modelId="{1D312352-D5DB-4EF3-AA7D-8EBBE87DE8C4}" type="presParOf" srcId="{3BE317C2-5845-402E-B521-F4AA22FFABC0}" destId="{09728951-266E-452E-82E9-A18B94AA2A59}" srcOrd="0" destOrd="0" presId="urn:microsoft.com/office/officeart/2005/8/layout/hierarchy4"/>
    <dgm:cxn modelId="{5234EA1F-E832-44CB-A74F-E311891113F0}" type="presParOf" srcId="{09728951-266E-452E-82E9-A18B94AA2A59}" destId="{CD4A951E-6A4A-460A-B662-9D7A7F7561AB}" srcOrd="0" destOrd="0" presId="urn:microsoft.com/office/officeart/2005/8/layout/hierarchy4"/>
    <dgm:cxn modelId="{8F8A4000-0673-4984-9511-C2FE6B1D8953}" type="presParOf" srcId="{09728951-266E-452E-82E9-A18B94AA2A59}" destId="{660DE258-A15A-4278-9A50-4E6AA7301A16}" srcOrd="1" destOrd="0" presId="urn:microsoft.com/office/officeart/2005/8/layout/hierarchy4"/>
    <dgm:cxn modelId="{D20A06DC-9470-4876-8FE4-CEA2E308B228}" type="presParOf" srcId="{3BE317C2-5845-402E-B521-F4AA22FFABC0}" destId="{D76DA1B9-BE9C-49E9-BAD3-A70C4878C351}" srcOrd="1" destOrd="0" presId="urn:microsoft.com/office/officeart/2005/8/layout/hierarchy4"/>
    <dgm:cxn modelId="{CCB57A4F-98D2-4BFA-B833-6AF5F5F91790}" type="presParOf" srcId="{3BE317C2-5845-402E-B521-F4AA22FFABC0}" destId="{F59B3395-97AF-4507-8A7C-F52C45651A74}" srcOrd="2" destOrd="0" presId="urn:microsoft.com/office/officeart/2005/8/layout/hierarchy4"/>
    <dgm:cxn modelId="{9772838A-F02C-47AE-A212-AD7DF1B2E171}" type="presParOf" srcId="{F59B3395-97AF-4507-8A7C-F52C45651A74}" destId="{12269B6B-AB8B-44B6-991F-4DF5B873CD8A}" srcOrd="0" destOrd="0" presId="urn:microsoft.com/office/officeart/2005/8/layout/hierarchy4"/>
    <dgm:cxn modelId="{421934A2-3CBC-47A3-B1E6-8E0194858F74}" type="presParOf" srcId="{F59B3395-97AF-4507-8A7C-F52C45651A74}" destId="{9AF0D243-D5AC-47EE-9C3F-73AD14495F0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AD0DF4-5175-4E47-9E1E-2409C0E37BD3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7912DCC7-5DCA-469F-BDBB-8FA00EF73833}">
      <dgm:prSet phldrT="[Texto]" custT="1"/>
      <dgm:spPr>
        <a:solidFill>
          <a:srgbClr val="003F2E"/>
        </a:solidFill>
      </dgm:spPr>
      <dgm:t>
        <a:bodyPr/>
        <a:lstStyle/>
        <a:p>
          <a:r>
            <a:rPr lang="pt-BR" sz="2400" dirty="0"/>
            <a:t>Saúde Mental na APS</a:t>
          </a:r>
        </a:p>
      </dgm:t>
    </dgm:pt>
    <dgm:pt modelId="{6308012F-E96E-4653-AA37-E26AF67220F8}" type="parTrans" cxnId="{12C94FB2-885A-4546-B099-2D3287BF8F25}">
      <dgm:prSet/>
      <dgm:spPr/>
      <dgm:t>
        <a:bodyPr/>
        <a:lstStyle/>
        <a:p>
          <a:endParaRPr lang="pt-BR"/>
        </a:p>
      </dgm:t>
    </dgm:pt>
    <dgm:pt modelId="{8AD63806-FF18-4A35-81E2-FD09DCB8EBC1}" type="sibTrans" cxnId="{12C94FB2-885A-4546-B099-2D3287BF8F25}">
      <dgm:prSet/>
      <dgm:spPr/>
      <dgm:t>
        <a:bodyPr/>
        <a:lstStyle/>
        <a:p>
          <a:endParaRPr lang="pt-BR"/>
        </a:p>
      </dgm:t>
    </dgm:pt>
    <dgm:pt modelId="{0BF71403-0275-4F3B-9342-526770BC2B5B}">
      <dgm:prSet phldrT="[Texto]" custT="1"/>
      <dgm:spPr>
        <a:solidFill>
          <a:srgbClr val="015641"/>
        </a:solidFill>
      </dgm:spPr>
      <dgm:t>
        <a:bodyPr/>
        <a:lstStyle/>
        <a:p>
          <a:r>
            <a:rPr lang="pt-BR" sz="1800" dirty="0"/>
            <a:t>Etapa Preparatória:</a:t>
          </a:r>
        </a:p>
        <a:p>
          <a:r>
            <a:rPr lang="pt-BR" sz="1800" dirty="0"/>
            <a:t>Diagnóstico da PAS e da RAPS</a:t>
          </a:r>
          <a:endParaRPr lang="pt-BR" sz="1400" dirty="0"/>
        </a:p>
      </dgm:t>
    </dgm:pt>
    <dgm:pt modelId="{9C9BE7C8-E1A8-4EBA-9CCF-18823A1B834F}" type="parTrans" cxnId="{EBF3954D-240A-4B8D-A3C1-7A8CE2C2C73E}">
      <dgm:prSet/>
      <dgm:spPr/>
      <dgm:t>
        <a:bodyPr/>
        <a:lstStyle/>
        <a:p>
          <a:endParaRPr lang="pt-BR"/>
        </a:p>
      </dgm:t>
    </dgm:pt>
    <dgm:pt modelId="{09E757EA-50D5-4359-A480-4AE879CCB91A}" type="sibTrans" cxnId="{EBF3954D-240A-4B8D-A3C1-7A8CE2C2C73E}">
      <dgm:prSet/>
      <dgm:spPr/>
      <dgm:t>
        <a:bodyPr/>
        <a:lstStyle/>
        <a:p>
          <a:endParaRPr lang="pt-BR"/>
        </a:p>
      </dgm:t>
    </dgm:pt>
    <dgm:pt modelId="{3BAAC78C-2293-403D-9253-E82886802E5E}">
      <dgm:prSet phldrT="[Texto]" custT="1"/>
      <dgm:spPr>
        <a:solidFill>
          <a:srgbClr val="015641"/>
        </a:solidFill>
      </dgm:spPr>
      <dgm:t>
        <a:bodyPr/>
        <a:lstStyle/>
        <a:p>
          <a:r>
            <a:rPr lang="pt-BR" sz="1800" dirty="0"/>
            <a:t>Etapa Operacional</a:t>
          </a:r>
        </a:p>
      </dgm:t>
    </dgm:pt>
    <dgm:pt modelId="{72D00A20-AAD4-4F74-BA2F-8F1258991A1B}" type="parTrans" cxnId="{2F9F9E15-5FDB-4A4A-BBFE-3E20EA15DCE3}">
      <dgm:prSet/>
      <dgm:spPr/>
      <dgm:t>
        <a:bodyPr/>
        <a:lstStyle/>
        <a:p>
          <a:endParaRPr lang="pt-BR"/>
        </a:p>
      </dgm:t>
    </dgm:pt>
    <dgm:pt modelId="{D8393D19-F9D2-4523-8506-6B77009F6202}" type="sibTrans" cxnId="{2F9F9E15-5FDB-4A4A-BBFE-3E20EA15DCE3}">
      <dgm:prSet/>
      <dgm:spPr/>
      <dgm:t>
        <a:bodyPr/>
        <a:lstStyle/>
        <a:p>
          <a:endParaRPr lang="pt-BR"/>
        </a:p>
      </dgm:t>
    </dgm:pt>
    <dgm:pt modelId="{05FE3EF3-B2C3-4E77-BEF8-D096E0E0C959}">
      <dgm:prSet phldrT="[Texto]" custT="1"/>
      <dgm:spPr>
        <a:solidFill>
          <a:srgbClr val="015641"/>
        </a:solidFill>
      </dgm:spPr>
      <dgm:t>
        <a:bodyPr/>
        <a:lstStyle/>
        <a:p>
          <a:r>
            <a:rPr lang="pt-BR" sz="1800" dirty="0"/>
            <a:t>Etapa Controle</a:t>
          </a:r>
        </a:p>
      </dgm:t>
    </dgm:pt>
    <dgm:pt modelId="{B2D45CD4-8ADA-43B4-86AB-CBB36F75895A}" type="parTrans" cxnId="{61EDD521-99B1-4D7A-8806-DE9B59E5907B}">
      <dgm:prSet/>
      <dgm:spPr/>
      <dgm:t>
        <a:bodyPr/>
        <a:lstStyle/>
        <a:p>
          <a:endParaRPr lang="pt-BR"/>
        </a:p>
      </dgm:t>
    </dgm:pt>
    <dgm:pt modelId="{1AEAA836-65CA-4C57-99DA-1BE4D9AF0171}" type="sibTrans" cxnId="{61EDD521-99B1-4D7A-8806-DE9B59E5907B}">
      <dgm:prSet/>
      <dgm:spPr/>
      <dgm:t>
        <a:bodyPr/>
        <a:lstStyle/>
        <a:p>
          <a:endParaRPr lang="pt-BR"/>
        </a:p>
      </dgm:t>
    </dgm:pt>
    <dgm:pt modelId="{D63B00F2-4D62-4DF0-92E0-8E6D452442F2}">
      <dgm:prSet phldrT="[Texto]" custT="1"/>
      <dgm:spPr>
        <a:solidFill>
          <a:srgbClr val="008387"/>
        </a:solidFill>
      </dgm:spPr>
      <dgm:t>
        <a:bodyPr/>
        <a:lstStyle/>
        <a:p>
          <a:pPr algn="l"/>
          <a:r>
            <a:rPr lang="pt-BR" sz="1300" b="1" dirty="0"/>
            <a:t>Etapa 4: </a:t>
          </a:r>
          <a:r>
            <a:rPr lang="pt-BR" sz="1300" dirty="0"/>
            <a:t>Gestão do cuidado em Saúde Mental</a:t>
          </a:r>
        </a:p>
      </dgm:t>
    </dgm:pt>
    <dgm:pt modelId="{87D791C2-F9C7-4727-8B29-FB949037394B}" type="parTrans" cxnId="{2CC622F0-D32E-4B56-BB4C-1EE6601D7F6C}">
      <dgm:prSet/>
      <dgm:spPr/>
      <dgm:t>
        <a:bodyPr/>
        <a:lstStyle/>
        <a:p>
          <a:endParaRPr lang="pt-BR"/>
        </a:p>
      </dgm:t>
    </dgm:pt>
    <dgm:pt modelId="{2268F7D6-445E-4095-8561-66816149769E}" type="sibTrans" cxnId="{2CC622F0-D32E-4B56-BB4C-1EE6601D7F6C}">
      <dgm:prSet/>
      <dgm:spPr/>
      <dgm:t>
        <a:bodyPr/>
        <a:lstStyle/>
        <a:p>
          <a:endParaRPr lang="pt-BR"/>
        </a:p>
      </dgm:t>
    </dgm:pt>
    <dgm:pt modelId="{D51438ED-BECE-4D26-ADC9-FE2C14A66830}">
      <dgm:prSet phldrT="[Texto]" custT="1"/>
      <dgm:spPr>
        <a:solidFill>
          <a:srgbClr val="008387"/>
        </a:solidFill>
      </dgm:spPr>
      <dgm:t>
        <a:bodyPr/>
        <a:lstStyle/>
        <a:p>
          <a:pPr algn="l"/>
          <a:r>
            <a:rPr lang="pt-BR" sz="1300" b="1" dirty="0"/>
            <a:t>Etapa 1: </a:t>
          </a:r>
          <a:r>
            <a:rPr lang="pt-BR" sz="1300" dirty="0">
              <a:solidFill>
                <a:schemeClr val="bg1"/>
              </a:solidFill>
              <a:latin typeface="+mn-lt"/>
            </a:rPr>
            <a:t>A organização da linha de cuidado de Saúde Mental na APS</a:t>
          </a:r>
          <a:endParaRPr lang="pt-BR" sz="1300" dirty="0"/>
        </a:p>
      </dgm:t>
    </dgm:pt>
    <dgm:pt modelId="{15825E1E-FD7A-4671-9B19-17AF57D662E8}" type="parTrans" cxnId="{DFE51DBE-AF47-4657-AB4D-22AF5F39B4A2}">
      <dgm:prSet/>
      <dgm:spPr/>
      <dgm:t>
        <a:bodyPr/>
        <a:lstStyle/>
        <a:p>
          <a:endParaRPr lang="pt-BR"/>
        </a:p>
      </dgm:t>
    </dgm:pt>
    <dgm:pt modelId="{0E7F75E1-B1E7-4FB2-81E1-51308CE5D2DC}" type="sibTrans" cxnId="{DFE51DBE-AF47-4657-AB4D-22AF5F39B4A2}">
      <dgm:prSet/>
      <dgm:spPr/>
      <dgm:t>
        <a:bodyPr/>
        <a:lstStyle/>
        <a:p>
          <a:endParaRPr lang="pt-BR"/>
        </a:p>
      </dgm:t>
    </dgm:pt>
    <dgm:pt modelId="{7166E4BF-ED62-433C-A9E3-A5C07C773BCB}">
      <dgm:prSet phldrT="[Texto]" custT="1"/>
      <dgm:spPr>
        <a:solidFill>
          <a:srgbClr val="008387"/>
        </a:solidFill>
      </dgm:spPr>
      <dgm:t>
        <a:bodyPr/>
        <a:lstStyle/>
        <a:p>
          <a:pPr algn="l"/>
          <a:r>
            <a:rPr lang="pt-BR" sz="1300" b="1" dirty="0"/>
            <a:t>Etapa 2: </a:t>
          </a:r>
          <a:r>
            <a:rPr lang="pt-BR" sz="1300" dirty="0">
              <a:solidFill>
                <a:schemeClr val="bg1"/>
              </a:solidFill>
              <a:latin typeface="+mn-lt"/>
            </a:rPr>
            <a:t>Território e Gestão de Base Populacional em Saúde Mental</a:t>
          </a:r>
          <a:endParaRPr lang="pt-BR" sz="1300" dirty="0"/>
        </a:p>
      </dgm:t>
    </dgm:pt>
    <dgm:pt modelId="{18215714-62D3-4A9C-B873-E6852ABE3F5C}" type="parTrans" cxnId="{1D70E5F9-9162-4F1A-80D9-0272E7096796}">
      <dgm:prSet/>
      <dgm:spPr/>
      <dgm:t>
        <a:bodyPr/>
        <a:lstStyle/>
        <a:p>
          <a:endParaRPr lang="pt-BR"/>
        </a:p>
      </dgm:t>
    </dgm:pt>
    <dgm:pt modelId="{EE9E55BC-4E73-4FEF-8A5A-9BACC6EFBC50}" type="sibTrans" cxnId="{1D70E5F9-9162-4F1A-80D9-0272E7096796}">
      <dgm:prSet/>
      <dgm:spPr/>
      <dgm:t>
        <a:bodyPr/>
        <a:lstStyle/>
        <a:p>
          <a:endParaRPr lang="pt-BR"/>
        </a:p>
      </dgm:t>
    </dgm:pt>
    <dgm:pt modelId="{A97B6911-794E-41B5-881C-0C4B3F1A115F}">
      <dgm:prSet phldrT="[Texto]" custT="1"/>
      <dgm:spPr>
        <a:solidFill>
          <a:srgbClr val="008387"/>
        </a:solidFill>
      </dgm:spPr>
      <dgm:t>
        <a:bodyPr/>
        <a:lstStyle/>
        <a:p>
          <a:pPr algn="l"/>
          <a:r>
            <a:rPr lang="pt-BR" sz="1300" b="1" dirty="0"/>
            <a:t>Etapa 3: </a:t>
          </a:r>
          <a:r>
            <a:rPr lang="pt-BR" sz="1300" dirty="0">
              <a:solidFill>
                <a:schemeClr val="bg1"/>
              </a:solidFill>
              <a:latin typeface="+mn-lt"/>
            </a:rPr>
            <a:t>Acesso à RAPS pela APS</a:t>
          </a:r>
          <a:endParaRPr lang="pt-BR" sz="1300" dirty="0"/>
        </a:p>
      </dgm:t>
    </dgm:pt>
    <dgm:pt modelId="{26ABEE44-3257-4133-864C-7913316C749A}" type="parTrans" cxnId="{D3ABF51D-BE10-4250-938F-045F5D8F326C}">
      <dgm:prSet/>
      <dgm:spPr/>
      <dgm:t>
        <a:bodyPr/>
        <a:lstStyle/>
        <a:p>
          <a:endParaRPr lang="pt-BR"/>
        </a:p>
      </dgm:t>
    </dgm:pt>
    <dgm:pt modelId="{6ED2C54B-8DA1-49E2-B2C0-E0485A5D26DE}" type="sibTrans" cxnId="{D3ABF51D-BE10-4250-938F-045F5D8F326C}">
      <dgm:prSet/>
      <dgm:spPr/>
      <dgm:t>
        <a:bodyPr/>
        <a:lstStyle/>
        <a:p>
          <a:endParaRPr lang="pt-BR"/>
        </a:p>
      </dgm:t>
    </dgm:pt>
    <dgm:pt modelId="{964AAD31-0A30-4FB4-91EA-93A0B6CF4BE3}" type="pres">
      <dgm:prSet presAssocID="{9DAD0DF4-5175-4E47-9E1E-2409C0E37BD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711281A-2817-46EF-80B9-7156E26A5395}" type="pres">
      <dgm:prSet presAssocID="{7912DCC7-5DCA-469F-BDBB-8FA00EF73833}" presName="root1" presStyleCnt="0"/>
      <dgm:spPr/>
    </dgm:pt>
    <dgm:pt modelId="{21E2B6AC-490B-42AE-BD2F-6DA34F11266E}" type="pres">
      <dgm:prSet presAssocID="{7912DCC7-5DCA-469F-BDBB-8FA00EF73833}" presName="LevelOneTextNode" presStyleLbl="node0" presStyleIdx="0" presStyleCnt="1" custScaleY="109340" custLinFactNeighborX="4552" custLinFactNeighborY="401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6323D6D-E719-417A-B716-BCBC9EF36816}" type="pres">
      <dgm:prSet presAssocID="{7912DCC7-5DCA-469F-BDBB-8FA00EF73833}" presName="level2hierChild" presStyleCnt="0"/>
      <dgm:spPr/>
    </dgm:pt>
    <dgm:pt modelId="{0CFABB10-E4AA-4AD8-B6B9-3D72861E920D}" type="pres">
      <dgm:prSet presAssocID="{9C9BE7C8-E1A8-4EBA-9CCF-18823A1B834F}" presName="conn2-1" presStyleLbl="parChTrans1D2" presStyleIdx="0" presStyleCnt="3"/>
      <dgm:spPr/>
      <dgm:t>
        <a:bodyPr/>
        <a:lstStyle/>
        <a:p>
          <a:endParaRPr lang="pt-BR"/>
        </a:p>
      </dgm:t>
    </dgm:pt>
    <dgm:pt modelId="{CCEC31CF-A56D-41C6-96CD-5CA7CFD0353A}" type="pres">
      <dgm:prSet presAssocID="{9C9BE7C8-E1A8-4EBA-9CCF-18823A1B834F}" presName="connTx" presStyleLbl="parChTrans1D2" presStyleIdx="0" presStyleCnt="3"/>
      <dgm:spPr/>
      <dgm:t>
        <a:bodyPr/>
        <a:lstStyle/>
        <a:p>
          <a:endParaRPr lang="pt-BR"/>
        </a:p>
      </dgm:t>
    </dgm:pt>
    <dgm:pt modelId="{B9A44DA8-432A-48BF-88E9-E05A9F95029E}" type="pres">
      <dgm:prSet presAssocID="{0BF71403-0275-4F3B-9342-526770BC2B5B}" presName="root2" presStyleCnt="0"/>
      <dgm:spPr/>
    </dgm:pt>
    <dgm:pt modelId="{D74EB4FB-4098-4250-8994-49B7C9903036}" type="pres">
      <dgm:prSet presAssocID="{0BF71403-0275-4F3B-9342-526770BC2B5B}" presName="LevelTwoTextNode" presStyleLbl="node2" presStyleIdx="0" presStyleCnt="3" custScaleX="175722" custScaleY="145331" custLinFactY="-100000" custLinFactNeighborX="-302" custLinFactNeighborY="-13164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8279839-606D-4C44-B261-BE01CCEB94E7}" type="pres">
      <dgm:prSet presAssocID="{0BF71403-0275-4F3B-9342-526770BC2B5B}" presName="level3hierChild" presStyleCnt="0"/>
      <dgm:spPr/>
    </dgm:pt>
    <dgm:pt modelId="{79F95AC3-0262-4AE3-A5E8-6A6C22333927}" type="pres">
      <dgm:prSet presAssocID="{72D00A20-AAD4-4F74-BA2F-8F1258991A1B}" presName="conn2-1" presStyleLbl="parChTrans1D2" presStyleIdx="1" presStyleCnt="3"/>
      <dgm:spPr/>
      <dgm:t>
        <a:bodyPr/>
        <a:lstStyle/>
        <a:p>
          <a:endParaRPr lang="pt-BR"/>
        </a:p>
      </dgm:t>
    </dgm:pt>
    <dgm:pt modelId="{7068F9DF-A3E5-461D-9208-E2B3CD41D2CC}" type="pres">
      <dgm:prSet presAssocID="{72D00A20-AAD4-4F74-BA2F-8F1258991A1B}" presName="connTx" presStyleLbl="parChTrans1D2" presStyleIdx="1" presStyleCnt="3"/>
      <dgm:spPr/>
      <dgm:t>
        <a:bodyPr/>
        <a:lstStyle/>
        <a:p>
          <a:endParaRPr lang="pt-BR"/>
        </a:p>
      </dgm:t>
    </dgm:pt>
    <dgm:pt modelId="{10F99921-A0A4-4E28-86CE-0ACA277BA947}" type="pres">
      <dgm:prSet presAssocID="{3BAAC78C-2293-403D-9253-E82886802E5E}" presName="root2" presStyleCnt="0"/>
      <dgm:spPr/>
    </dgm:pt>
    <dgm:pt modelId="{8EAE7539-BBF2-4FC1-A79F-B67092BE0E75}" type="pres">
      <dgm:prSet presAssocID="{3BAAC78C-2293-403D-9253-E82886802E5E}" presName="LevelTwoTextNode" presStyleLbl="node2" presStyleIdx="1" presStyleCnt="3" custLinFactNeighborX="228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6C6E7B2-FCEB-40C3-AED5-C7DFE5B83253}" type="pres">
      <dgm:prSet presAssocID="{3BAAC78C-2293-403D-9253-E82886802E5E}" presName="level3hierChild" presStyleCnt="0"/>
      <dgm:spPr/>
    </dgm:pt>
    <dgm:pt modelId="{6CBA9B1B-D4D8-4D30-8E94-4ADC98FAF880}" type="pres">
      <dgm:prSet presAssocID="{15825E1E-FD7A-4671-9B19-17AF57D662E8}" presName="conn2-1" presStyleLbl="parChTrans1D3" presStyleIdx="0" presStyleCnt="4"/>
      <dgm:spPr/>
      <dgm:t>
        <a:bodyPr/>
        <a:lstStyle/>
        <a:p>
          <a:endParaRPr lang="pt-BR"/>
        </a:p>
      </dgm:t>
    </dgm:pt>
    <dgm:pt modelId="{550498C0-E6A9-4D8A-B443-72DD66305E56}" type="pres">
      <dgm:prSet presAssocID="{15825E1E-FD7A-4671-9B19-17AF57D662E8}" presName="connTx" presStyleLbl="parChTrans1D3" presStyleIdx="0" presStyleCnt="4"/>
      <dgm:spPr/>
      <dgm:t>
        <a:bodyPr/>
        <a:lstStyle/>
        <a:p>
          <a:endParaRPr lang="pt-BR"/>
        </a:p>
      </dgm:t>
    </dgm:pt>
    <dgm:pt modelId="{FF0C2DCA-22CE-4DB7-8714-E8CFCD903AF6}" type="pres">
      <dgm:prSet presAssocID="{D51438ED-BECE-4D26-ADC9-FE2C14A66830}" presName="root2" presStyleCnt="0"/>
      <dgm:spPr/>
    </dgm:pt>
    <dgm:pt modelId="{F09399F9-2F75-4E74-833F-81D85668A47A}" type="pres">
      <dgm:prSet presAssocID="{D51438ED-BECE-4D26-ADC9-FE2C14A66830}" presName="LevelTwoTextNode" presStyleLbl="node3" presStyleIdx="0" presStyleCnt="4" custScaleY="118158" custLinFactNeighborX="1324" custLinFactNeighborY="-368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ACBB5C6-035C-4780-A251-3275CA4EC3CF}" type="pres">
      <dgm:prSet presAssocID="{D51438ED-BECE-4D26-ADC9-FE2C14A66830}" presName="level3hierChild" presStyleCnt="0"/>
      <dgm:spPr/>
    </dgm:pt>
    <dgm:pt modelId="{B7292D88-55AA-4DC5-892C-8F401ECA5357}" type="pres">
      <dgm:prSet presAssocID="{18215714-62D3-4A9C-B873-E6852ABE3F5C}" presName="conn2-1" presStyleLbl="parChTrans1D3" presStyleIdx="1" presStyleCnt="4"/>
      <dgm:spPr/>
      <dgm:t>
        <a:bodyPr/>
        <a:lstStyle/>
        <a:p>
          <a:endParaRPr lang="pt-BR"/>
        </a:p>
      </dgm:t>
    </dgm:pt>
    <dgm:pt modelId="{8B91BC48-DCB8-421A-88BC-BE8AF99A901F}" type="pres">
      <dgm:prSet presAssocID="{18215714-62D3-4A9C-B873-E6852ABE3F5C}" presName="connTx" presStyleLbl="parChTrans1D3" presStyleIdx="1" presStyleCnt="4"/>
      <dgm:spPr/>
      <dgm:t>
        <a:bodyPr/>
        <a:lstStyle/>
        <a:p>
          <a:endParaRPr lang="pt-BR"/>
        </a:p>
      </dgm:t>
    </dgm:pt>
    <dgm:pt modelId="{6B0F2F39-6928-4B04-A7E5-87301F889C3E}" type="pres">
      <dgm:prSet presAssocID="{7166E4BF-ED62-433C-A9E3-A5C07C773BCB}" presName="root2" presStyleCnt="0"/>
      <dgm:spPr/>
    </dgm:pt>
    <dgm:pt modelId="{9CB28D33-DCEE-4A78-BF4B-B237534CD5B8}" type="pres">
      <dgm:prSet presAssocID="{7166E4BF-ED62-433C-A9E3-A5C07C773BCB}" presName="LevelTwoTextNode" presStyleLbl="node3" presStyleIdx="1" presStyleCnt="4" custScaleY="13838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C5A57F6-12CF-408D-8A37-067CD8CD712A}" type="pres">
      <dgm:prSet presAssocID="{7166E4BF-ED62-433C-A9E3-A5C07C773BCB}" presName="level3hierChild" presStyleCnt="0"/>
      <dgm:spPr/>
    </dgm:pt>
    <dgm:pt modelId="{9B454780-2DDE-49EE-8128-B34662CD23E7}" type="pres">
      <dgm:prSet presAssocID="{26ABEE44-3257-4133-864C-7913316C749A}" presName="conn2-1" presStyleLbl="parChTrans1D3" presStyleIdx="2" presStyleCnt="4"/>
      <dgm:spPr/>
      <dgm:t>
        <a:bodyPr/>
        <a:lstStyle/>
        <a:p>
          <a:endParaRPr lang="pt-BR"/>
        </a:p>
      </dgm:t>
    </dgm:pt>
    <dgm:pt modelId="{D98AAC94-3B1C-4062-8C71-E5550F45D21E}" type="pres">
      <dgm:prSet presAssocID="{26ABEE44-3257-4133-864C-7913316C749A}" presName="connTx" presStyleLbl="parChTrans1D3" presStyleIdx="2" presStyleCnt="4"/>
      <dgm:spPr/>
      <dgm:t>
        <a:bodyPr/>
        <a:lstStyle/>
        <a:p>
          <a:endParaRPr lang="pt-BR"/>
        </a:p>
      </dgm:t>
    </dgm:pt>
    <dgm:pt modelId="{C9143BF2-6D78-42C9-BD7A-0A5444F61DB1}" type="pres">
      <dgm:prSet presAssocID="{A97B6911-794E-41B5-881C-0C4B3F1A115F}" presName="root2" presStyleCnt="0"/>
      <dgm:spPr/>
    </dgm:pt>
    <dgm:pt modelId="{90B4C787-E808-422D-8E07-42939F451E03}" type="pres">
      <dgm:prSet presAssocID="{A97B6911-794E-41B5-881C-0C4B3F1A115F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B31BD8A-2987-4853-AE77-7CA5C0903D00}" type="pres">
      <dgm:prSet presAssocID="{A97B6911-794E-41B5-881C-0C4B3F1A115F}" presName="level3hierChild" presStyleCnt="0"/>
      <dgm:spPr/>
    </dgm:pt>
    <dgm:pt modelId="{0B49FE94-1853-44AC-A422-20EEE0109F3E}" type="pres">
      <dgm:prSet presAssocID="{87D791C2-F9C7-4727-8B29-FB949037394B}" presName="conn2-1" presStyleLbl="parChTrans1D3" presStyleIdx="3" presStyleCnt="4"/>
      <dgm:spPr/>
      <dgm:t>
        <a:bodyPr/>
        <a:lstStyle/>
        <a:p>
          <a:endParaRPr lang="pt-BR"/>
        </a:p>
      </dgm:t>
    </dgm:pt>
    <dgm:pt modelId="{3D54B330-018D-42C2-90D5-EF1A11201EA2}" type="pres">
      <dgm:prSet presAssocID="{87D791C2-F9C7-4727-8B29-FB949037394B}" presName="connTx" presStyleLbl="parChTrans1D3" presStyleIdx="3" presStyleCnt="4"/>
      <dgm:spPr/>
      <dgm:t>
        <a:bodyPr/>
        <a:lstStyle/>
        <a:p>
          <a:endParaRPr lang="pt-BR"/>
        </a:p>
      </dgm:t>
    </dgm:pt>
    <dgm:pt modelId="{900B7B54-AFEE-49BB-A4E8-5CC79E685828}" type="pres">
      <dgm:prSet presAssocID="{D63B00F2-4D62-4DF0-92E0-8E6D452442F2}" presName="root2" presStyleCnt="0"/>
      <dgm:spPr/>
    </dgm:pt>
    <dgm:pt modelId="{E6AF2C43-7DFF-4802-A950-548D0115DEF6}" type="pres">
      <dgm:prSet presAssocID="{D63B00F2-4D62-4DF0-92E0-8E6D452442F2}" presName="LevelTwoTextNode" presStyleLbl="node3" presStyleIdx="3" presStyleCnt="4" custScaleY="11935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0B5A2E3-5B33-4C54-B581-6809B3EA9A5D}" type="pres">
      <dgm:prSet presAssocID="{D63B00F2-4D62-4DF0-92E0-8E6D452442F2}" presName="level3hierChild" presStyleCnt="0"/>
      <dgm:spPr/>
    </dgm:pt>
    <dgm:pt modelId="{99185E4C-6DE4-4EE1-9D5B-A180C1E6A68F}" type="pres">
      <dgm:prSet presAssocID="{B2D45CD4-8ADA-43B4-86AB-CBB36F75895A}" presName="conn2-1" presStyleLbl="parChTrans1D2" presStyleIdx="2" presStyleCnt="3"/>
      <dgm:spPr/>
      <dgm:t>
        <a:bodyPr/>
        <a:lstStyle/>
        <a:p>
          <a:endParaRPr lang="pt-BR"/>
        </a:p>
      </dgm:t>
    </dgm:pt>
    <dgm:pt modelId="{31EA7BAC-7F71-47FB-BCF6-C31899D6CF03}" type="pres">
      <dgm:prSet presAssocID="{B2D45CD4-8ADA-43B4-86AB-CBB36F75895A}" presName="connTx" presStyleLbl="parChTrans1D2" presStyleIdx="2" presStyleCnt="3"/>
      <dgm:spPr/>
      <dgm:t>
        <a:bodyPr/>
        <a:lstStyle/>
        <a:p>
          <a:endParaRPr lang="pt-BR"/>
        </a:p>
      </dgm:t>
    </dgm:pt>
    <dgm:pt modelId="{6B55E948-8C76-4EA7-BBA2-35FFC9EEF260}" type="pres">
      <dgm:prSet presAssocID="{05FE3EF3-B2C3-4E77-BEF8-D096E0E0C959}" presName="root2" presStyleCnt="0"/>
      <dgm:spPr/>
    </dgm:pt>
    <dgm:pt modelId="{F9B4C782-4BA8-4809-BFE0-A15441B2CCB0}" type="pres">
      <dgm:prSet presAssocID="{05FE3EF3-B2C3-4E77-BEF8-D096E0E0C959}" presName="LevelTwoTextNode" presStyleLbl="node2" presStyleIdx="2" presStyleCnt="3" custScaleX="174084" custLinFactY="100000" custLinFactNeighborX="154" custLinFactNeighborY="13271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B433755-7E07-4121-8A54-AAF6EA72246A}" type="pres">
      <dgm:prSet presAssocID="{05FE3EF3-B2C3-4E77-BEF8-D096E0E0C959}" presName="level3hierChild" presStyleCnt="0"/>
      <dgm:spPr/>
    </dgm:pt>
  </dgm:ptLst>
  <dgm:cxnLst>
    <dgm:cxn modelId="{4C7BBABE-2439-4309-8585-A06DADABB268}" type="presOf" srcId="{7912DCC7-5DCA-469F-BDBB-8FA00EF73833}" destId="{21E2B6AC-490B-42AE-BD2F-6DA34F11266E}" srcOrd="0" destOrd="0" presId="urn:microsoft.com/office/officeart/2008/layout/HorizontalMultiLevelHierarchy"/>
    <dgm:cxn modelId="{DC9EBE59-3290-48A6-B40C-A0C89701820F}" type="presOf" srcId="{B2D45CD4-8ADA-43B4-86AB-CBB36F75895A}" destId="{31EA7BAC-7F71-47FB-BCF6-C31899D6CF03}" srcOrd="1" destOrd="0" presId="urn:microsoft.com/office/officeart/2008/layout/HorizontalMultiLevelHierarchy"/>
    <dgm:cxn modelId="{DF5C7494-FB62-4369-A948-8FAA798E5BF1}" type="presOf" srcId="{9C9BE7C8-E1A8-4EBA-9CCF-18823A1B834F}" destId="{CCEC31CF-A56D-41C6-96CD-5CA7CFD0353A}" srcOrd="1" destOrd="0" presId="urn:microsoft.com/office/officeart/2008/layout/HorizontalMultiLevelHierarchy"/>
    <dgm:cxn modelId="{EBF3954D-240A-4B8D-A3C1-7A8CE2C2C73E}" srcId="{7912DCC7-5DCA-469F-BDBB-8FA00EF73833}" destId="{0BF71403-0275-4F3B-9342-526770BC2B5B}" srcOrd="0" destOrd="0" parTransId="{9C9BE7C8-E1A8-4EBA-9CCF-18823A1B834F}" sibTransId="{09E757EA-50D5-4359-A480-4AE879CCB91A}"/>
    <dgm:cxn modelId="{976C9F7B-8A20-4DF0-84D7-AE54FC1B837D}" type="presOf" srcId="{0BF71403-0275-4F3B-9342-526770BC2B5B}" destId="{D74EB4FB-4098-4250-8994-49B7C9903036}" srcOrd="0" destOrd="0" presId="urn:microsoft.com/office/officeart/2008/layout/HorizontalMultiLevelHierarchy"/>
    <dgm:cxn modelId="{B884259F-90BF-4D57-971C-85889AF3663D}" type="presOf" srcId="{87D791C2-F9C7-4727-8B29-FB949037394B}" destId="{0B49FE94-1853-44AC-A422-20EEE0109F3E}" srcOrd="0" destOrd="0" presId="urn:microsoft.com/office/officeart/2008/layout/HorizontalMultiLevelHierarchy"/>
    <dgm:cxn modelId="{D3ABF51D-BE10-4250-938F-045F5D8F326C}" srcId="{3BAAC78C-2293-403D-9253-E82886802E5E}" destId="{A97B6911-794E-41B5-881C-0C4B3F1A115F}" srcOrd="2" destOrd="0" parTransId="{26ABEE44-3257-4133-864C-7913316C749A}" sibTransId="{6ED2C54B-8DA1-49E2-B2C0-E0485A5D26DE}"/>
    <dgm:cxn modelId="{1D70E5F9-9162-4F1A-80D9-0272E7096796}" srcId="{3BAAC78C-2293-403D-9253-E82886802E5E}" destId="{7166E4BF-ED62-433C-A9E3-A5C07C773BCB}" srcOrd="1" destOrd="0" parTransId="{18215714-62D3-4A9C-B873-E6852ABE3F5C}" sibTransId="{EE9E55BC-4E73-4FEF-8A5A-9BACC6EFBC50}"/>
    <dgm:cxn modelId="{07B3BB2B-F662-4D03-B2A4-AE0DC46F0AD9}" type="presOf" srcId="{9C9BE7C8-E1A8-4EBA-9CCF-18823A1B834F}" destId="{0CFABB10-E4AA-4AD8-B6B9-3D72861E920D}" srcOrd="0" destOrd="0" presId="urn:microsoft.com/office/officeart/2008/layout/HorizontalMultiLevelHierarchy"/>
    <dgm:cxn modelId="{47E2FBE4-ECD8-4878-A72A-363AC2718B98}" type="presOf" srcId="{D51438ED-BECE-4D26-ADC9-FE2C14A66830}" destId="{F09399F9-2F75-4E74-833F-81D85668A47A}" srcOrd="0" destOrd="0" presId="urn:microsoft.com/office/officeart/2008/layout/HorizontalMultiLevelHierarchy"/>
    <dgm:cxn modelId="{7BAC218E-1147-4A1B-932E-22916AD05CF1}" type="presOf" srcId="{D63B00F2-4D62-4DF0-92E0-8E6D452442F2}" destId="{E6AF2C43-7DFF-4802-A950-548D0115DEF6}" srcOrd="0" destOrd="0" presId="urn:microsoft.com/office/officeart/2008/layout/HorizontalMultiLevelHierarchy"/>
    <dgm:cxn modelId="{12C94FB2-885A-4546-B099-2D3287BF8F25}" srcId="{9DAD0DF4-5175-4E47-9E1E-2409C0E37BD3}" destId="{7912DCC7-5DCA-469F-BDBB-8FA00EF73833}" srcOrd="0" destOrd="0" parTransId="{6308012F-E96E-4653-AA37-E26AF67220F8}" sibTransId="{8AD63806-FF18-4A35-81E2-FD09DCB8EBC1}"/>
    <dgm:cxn modelId="{86794625-5EDF-4270-B3B1-840C0C0FEDAC}" type="presOf" srcId="{18215714-62D3-4A9C-B873-E6852ABE3F5C}" destId="{8B91BC48-DCB8-421A-88BC-BE8AF99A901F}" srcOrd="1" destOrd="0" presId="urn:microsoft.com/office/officeart/2008/layout/HorizontalMultiLevelHierarchy"/>
    <dgm:cxn modelId="{3AB6ECC4-FA72-4AC0-BD98-64E2195C3FB9}" type="presOf" srcId="{72D00A20-AAD4-4F74-BA2F-8F1258991A1B}" destId="{79F95AC3-0262-4AE3-A5E8-6A6C22333927}" srcOrd="0" destOrd="0" presId="urn:microsoft.com/office/officeart/2008/layout/HorizontalMultiLevelHierarchy"/>
    <dgm:cxn modelId="{B665A763-B345-4848-9532-2E7009BC22B3}" type="presOf" srcId="{26ABEE44-3257-4133-864C-7913316C749A}" destId="{D98AAC94-3B1C-4062-8C71-E5550F45D21E}" srcOrd="1" destOrd="0" presId="urn:microsoft.com/office/officeart/2008/layout/HorizontalMultiLevelHierarchy"/>
    <dgm:cxn modelId="{2CC622F0-D32E-4B56-BB4C-1EE6601D7F6C}" srcId="{3BAAC78C-2293-403D-9253-E82886802E5E}" destId="{D63B00F2-4D62-4DF0-92E0-8E6D452442F2}" srcOrd="3" destOrd="0" parTransId="{87D791C2-F9C7-4727-8B29-FB949037394B}" sibTransId="{2268F7D6-445E-4095-8561-66816149769E}"/>
    <dgm:cxn modelId="{D54B48F4-8F5C-4DD3-9368-D4236167ECE9}" type="presOf" srcId="{15825E1E-FD7A-4671-9B19-17AF57D662E8}" destId="{6CBA9B1B-D4D8-4D30-8E94-4ADC98FAF880}" srcOrd="0" destOrd="0" presId="urn:microsoft.com/office/officeart/2008/layout/HorizontalMultiLevelHierarchy"/>
    <dgm:cxn modelId="{61EDD521-99B1-4D7A-8806-DE9B59E5907B}" srcId="{7912DCC7-5DCA-469F-BDBB-8FA00EF73833}" destId="{05FE3EF3-B2C3-4E77-BEF8-D096E0E0C959}" srcOrd="2" destOrd="0" parTransId="{B2D45CD4-8ADA-43B4-86AB-CBB36F75895A}" sibTransId="{1AEAA836-65CA-4C57-99DA-1BE4D9AF0171}"/>
    <dgm:cxn modelId="{DFE51DBE-AF47-4657-AB4D-22AF5F39B4A2}" srcId="{3BAAC78C-2293-403D-9253-E82886802E5E}" destId="{D51438ED-BECE-4D26-ADC9-FE2C14A66830}" srcOrd="0" destOrd="0" parTransId="{15825E1E-FD7A-4671-9B19-17AF57D662E8}" sibTransId="{0E7F75E1-B1E7-4FB2-81E1-51308CE5D2DC}"/>
    <dgm:cxn modelId="{9C7FD0A1-08BF-429B-8EB7-9AA029E01366}" type="presOf" srcId="{87D791C2-F9C7-4727-8B29-FB949037394B}" destId="{3D54B330-018D-42C2-90D5-EF1A11201EA2}" srcOrd="1" destOrd="0" presId="urn:microsoft.com/office/officeart/2008/layout/HorizontalMultiLevelHierarchy"/>
    <dgm:cxn modelId="{2B0FBA96-3E34-4ABD-A5F0-CA9EADD7EF81}" type="presOf" srcId="{3BAAC78C-2293-403D-9253-E82886802E5E}" destId="{8EAE7539-BBF2-4FC1-A79F-B67092BE0E75}" srcOrd="0" destOrd="0" presId="urn:microsoft.com/office/officeart/2008/layout/HorizontalMultiLevelHierarchy"/>
    <dgm:cxn modelId="{473B308F-4C1B-4466-BC14-AD8095400F1A}" type="presOf" srcId="{72D00A20-AAD4-4F74-BA2F-8F1258991A1B}" destId="{7068F9DF-A3E5-461D-9208-E2B3CD41D2CC}" srcOrd="1" destOrd="0" presId="urn:microsoft.com/office/officeart/2008/layout/HorizontalMultiLevelHierarchy"/>
    <dgm:cxn modelId="{DA000F77-4CE5-4590-B9C4-3C3E9E82ADC2}" type="presOf" srcId="{7166E4BF-ED62-433C-A9E3-A5C07C773BCB}" destId="{9CB28D33-DCEE-4A78-BF4B-B237534CD5B8}" srcOrd="0" destOrd="0" presId="urn:microsoft.com/office/officeart/2008/layout/HorizontalMultiLevelHierarchy"/>
    <dgm:cxn modelId="{2F9F9E15-5FDB-4A4A-BBFE-3E20EA15DCE3}" srcId="{7912DCC7-5DCA-469F-BDBB-8FA00EF73833}" destId="{3BAAC78C-2293-403D-9253-E82886802E5E}" srcOrd="1" destOrd="0" parTransId="{72D00A20-AAD4-4F74-BA2F-8F1258991A1B}" sibTransId="{D8393D19-F9D2-4523-8506-6B77009F6202}"/>
    <dgm:cxn modelId="{4FE8E3A3-4490-4E51-85D1-A2EC9FF53C02}" type="presOf" srcId="{A97B6911-794E-41B5-881C-0C4B3F1A115F}" destId="{90B4C787-E808-422D-8E07-42939F451E03}" srcOrd="0" destOrd="0" presId="urn:microsoft.com/office/officeart/2008/layout/HorizontalMultiLevelHierarchy"/>
    <dgm:cxn modelId="{B15CD674-89ED-4DA5-9EDE-F5D7553B579E}" type="presOf" srcId="{18215714-62D3-4A9C-B873-E6852ABE3F5C}" destId="{B7292D88-55AA-4DC5-892C-8F401ECA5357}" srcOrd="0" destOrd="0" presId="urn:microsoft.com/office/officeart/2008/layout/HorizontalMultiLevelHierarchy"/>
    <dgm:cxn modelId="{89DABDC0-BBB0-438A-B1B7-493DF4D66CDB}" type="presOf" srcId="{26ABEE44-3257-4133-864C-7913316C749A}" destId="{9B454780-2DDE-49EE-8128-B34662CD23E7}" srcOrd="0" destOrd="0" presId="urn:microsoft.com/office/officeart/2008/layout/HorizontalMultiLevelHierarchy"/>
    <dgm:cxn modelId="{15F9FFF1-6506-42EC-931E-7AB99986CB1C}" type="presOf" srcId="{15825E1E-FD7A-4671-9B19-17AF57D662E8}" destId="{550498C0-E6A9-4D8A-B443-72DD66305E56}" srcOrd="1" destOrd="0" presId="urn:microsoft.com/office/officeart/2008/layout/HorizontalMultiLevelHierarchy"/>
    <dgm:cxn modelId="{06A5E97F-0298-469A-991C-526C37284E1C}" type="presOf" srcId="{B2D45CD4-8ADA-43B4-86AB-CBB36F75895A}" destId="{99185E4C-6DE4-4EE1-9D5B-A180C1E6A68F}" srcOrd="0" destOrd="0" presId="urn:microsoft.com/office/officeart/2008/layout/HorizontalMultiLevelHierarchy"/>
    <dgm:cxn modelId="{C7BF08CB-0A64-4DC4-A419-ECF60B3DB5C9}" type="presOf" srcId="{05FE3EF3-B2C3-4E77-BEF8-D096E0E0C959}" destId="{F9B4C782-4BA8-4809-BFE0-A15441B2CCB0}" srcOrd="0" destOrd="0" presId="urn:microsoft.com/office/officeart/2008/layout/HorizontalMultiLevelHierarchy"/>
    <dgm:cxn modelId="{92D22D35-7F1D-41B3-8123-90AE2BC6B0EF}" type="presOf" srcId="{9DAD0DF4-5175-4E47-9E1E-2409C0E37BD3}" destId="{964AAD31-0A30-4FB4-91EA-93A0B6CF4BE3}" srcOrd="0" destOrd="0" presId="urn:microsoft.com/office/officeart/2008/layout/HorizontalMultiLevelHierarchy"/>
    <dgm:cxn modelId="{71D4F86E-4456-403C-B79C-BD1B058021F2}" type="presParOf" srcId="{964AAD31-0A30-4FB4-91EA-93A0B6CF4BE3}" destId="{D711281A-2817-46EF-80B9-7156E26A5395}" srcOrd="0" destOrd="0" presId="urn:microsoft.com/office/officeart/2008/layout/HorizontalMultiLevelHierarchy"/>
    <dgm:cxn modelId="{983FDA11-2B30-4162-9363-DFCDEF5CE3AB}" type="presParOf" srcId="{D711281A-2817-46EF-80B9-7156E26A5395}" destId="{21E2B6AC-490B-42AE-BD2F-6DA34F11266E}" srcOrd="0" destOrd="0" presId="urn:microsoft.com/office/officeart/2008/layout/HorizontalMultiLevelHierarchy"/>
    <dgm:cxn modelId="{FF57C0B9-4F6F-4772-905C-24373073324D}" type="presParOf" srcId="{D711281A-2817-46EF-80B9-7156E26A5395}" destId="{76323D6D-E719-417A-B716-BCBC9EF36816}" srcOrd="1" destOrd="0" presId="urn:microsoft.com/office/officeart/2008/layout/HorizontalMultiLevelHierarchy"/>
    <dgm:cxn modelId="{86229654-708F-47AB-89FA-E0C5122E8975}" type="presParOf" srcId="{76323D6D-E719-417A-B716-BCBC9EF36816}" destId="{0CFABB10-E4AA-4AD8-B6B9-3D72861E920D}" srcOrd="0" destOrd="0" presId="urn:microsoft.com/office/officeart/2008/layout/HorizontalMultiLevelHierarchy"/>
    <dgm:cxn modelId="{5BD774F8-DB67-4C8F-A92D-31CAB537F085}" type="presParOf" srcId="{0CFABB10-E4AA-4AD8-B6B9-3D72861E920D}" destId="{CCEC31CF-A56D-41C6-96CD-5CA7CFD0353A}" srcOrd="0" destOrd="0" presId="urn:microsoft.com/office/officeart/2008/layout/HorizontalMultiLevelHierarchy"/>
    <dgm:cxn modelId="{CEF027A0-9B0E-4C3B-903D-17DF88A069D3}" type="presParOf" srcId="{76323D6D-E719-417A-B716-BCBC9EF36816}" destId="{B9A44DA8-432A-48BF-88E9-E05A9F95029E}" srcOrd="1" destOrd="0" presId="urn:microsoft.com/office/officeart/2008/layout/HorizontalMultiLevelHierarchy"/>
    <dgm:cxn modelId="{85D3D095-33B3-43D5-99AA-7A4806107C44}" type="presParOf" srcId="{B9A44DA8-432A-48BF-88E9-E05A9F95029E}" destId="{D74EB4FB-4098-4250-8994-49B7C9903036}" srcOrd="0" destOrd="0" presId="urn:microsoft.com/office/officeart/2008/layout/HorizontalMultiLevelHierarchy"/>
    <dgm:cxn modelId="{A015DA2A-B1E6-4FCC-AB02-6170322DBDE0}" type="presParOf" srcId="{B9A44DA8-432A-48BF-88E9-E05A9F95029E}" destId="{E8279839-606D-4C44-B261-BE01CCEB94E7}" srcOrd="1" destOrd="0" presId="urn:microsoft.com/office/officeart/2008/layout/HorizontalMultiLevelHierarchy"/>
    <dgm:cxn modelId="{38DB9E43-E599-423C-93D7-2A0FAB5F2F60}" type="presParOf" srcId="{76323D6D-E719-417A-B716-BCBC9EF36816}" destId="{79F95AC3-0262-4AE3-A5E8-6A6C22333927}" srcOrd="2" destOrd="0" presId="urn:microsoft.com/office/officeart/2008/layout/HorizontalMultiLevelHierarchy"/>
    <dgm:cxn modelId="{544EDBAC-A60B-4012-92E9-4CE07A99821B}" type="presParOf" srcId="{79F95AC3-0262-4AE3-A5E8-6A6C22333927}" destId="{7068F9DF-A3E5-461D-9208-E2B3CD41D2CC}" srcOrd="0" destOrd="0" presId="urn:microsoft.com/office/officeart/2008/layout/HorizontalMultiLevelHierarchy"/>
    <dgm:cxn modelId="{8B53D606-D50F-4B2B-97A1-F7604E842918}" type="presParOf" srcId="{76323D6D-E719-417A-B716-BCBC9EF36816}" destId="{10F99921-A0A4-4E28-86CE-0ACA277BA947}" srcOrd="3" destOrd="0" presId="urn:microsoft.com/office/officeart/2008/layout/HorizontalMultiLevelHierarchy"/>
    <dgm:cxn modelId="{B2DA3F27-D51B-4E67-AE6F-5B0707D710CF}" type="presParOf" srcId="{10F99921-A0A4-4E28-86CE-0ACA277BA947}" destId="{8EAE7539-BBF2-4FC1-A79F-B67092BE0E75}" srcOrd="0" destOrd="0" presId="urn:microsoft.com/office/officeart/2008/layout/HorizontalMultiLevelHierarchy"/>
    <dgm:cxn modelId="{374A78F0-BC5B-4B2D-AB19-8921E3970571}" type="presParOf" srcId="{10F99921-A0A4-4E28-86CE-0ACA277BA947}" destId="{96C6E7B2-FCEB-40C3-AED5-C7DFE5B83253}" srcOrd="1" destOrd="0" presId="urn:microsoft.com/office/officeart/2008/layout/HorizontalMultiLevelHierarchy"/>
    <dgm:cxn modelId="{DDE0383D-B380-47B1-916E-CF5408655CBE}" type="presParOf" srcId="{96C6E7B2-FCEB-40C3-AED5-C7DFE5B83253}" destId="{6CBA9B1B-D4D8-4D30-8E94-4ADC98FAF880}" srcOrd="0" destOrd="0" presId="urn:microsoft.com/office/officeart/2008/layout/HorizontalMultiLevelHierarchy"/>
    <dgm:cxn modelId="{577DD088-6E33-469B-86A4-56FD86F92CF7}" type="presParOf" srcId="{6CBA9B1B-D4D8-4D30-8E94-4ADC98FAF880}" destId="{550498C0-E6A9-4D8A-B443-72DD66305E56}" srcOrd="0" destOrd="0" presId="urn:microsoft.com/office/officeart/2008/layout/HorizontalMultiLevelHierarchy"/>
    <dgm:cxn modelId="{8C66AF00-D905-480E-9A0B-FD47D4288966}" type="presParOf" srcId="{96C6E7B2-FCEB-40C3-AED5-C7DFE5B83253}" destId="{FF0C2DCA-22CE-4DB7-8714-E8CFCD903AF6}" srcOrd="1" destOrd="0" presId="urn:microsoft.com/office/officeart/2008/layout/HorizontalMultiLevelHierarchy"/>
    <dgm:cxn modelId="{34FF3162-B298-410B-99BD-C6C28D4E4B86}" type="presParOf" srcId="{FF0C2DCA-22CE-4DB7-8714-E8CFCD903AF6}" destId="{F09399F9-2F75-4E74-833F-81D85668A47A}" srcOrd="0" destOrd="0" presId="urn:microsoft.com/office/officeart/2008/layout/HorizontalMultiLevelHierarchy"/>
    <dgm:cxn modelId="{E9CA6F6B-215C-4E8E-ADF1-0D23DD8A9B2D}" type="presParOf" srcId="{FF0C2DCA-22CE-4DB7-8714-E8CFCD903AF6}" destId="{6ACBB5C6-035C-4780-A251-3275CA4EC3CF}" srcOrd="1" destOrd="0" presId="urn:microsoft.com/office/officeart/2008/layout/HorizontalMultiLevelHierarchy"/>
    <dgm:cxn modelId="{00A5AC52-4C69-466F-96BC-65D52E5B5F7B}" type="presParOf" srcId="{96C6E7B2-FCEB-40C3-AED5-C7DFE5B83253}" destId="{B7292D88-55AA-4DC5-892C-8F401ECA5357}" srcOrd="2" destOrd="0" presId="urn:microsoft.com/office/officeart/2008/layout/HorizontalMultiLevelHierarchy"/>
    <dgm:cxn modelId="{82FF45CC-22CF-4F28-B6BB-E853DA78BA1A}" type="presParOf" srcId="{B7292D88-55AA-4DC5-892C-8F401ECA5357}" destId="{8B91BC48-DCB8-421A-88BC-BE8AF99A901F}" srcOrd="0" destOrd="0" presId="urn:microsoft.com/office/officeart/2008/layout/HorizontalMultiLevelHierarchy"/>
    <dgm:cxn modelId="{D183F007-381D-4583-BD3F-33DF1392B61B}" type="presParOf" srcId="{96C6E7B2-FCEB-40C3-AED5-C7DFE5B83253}" destId="{6B0F2F39-6928-4B04-A7E5-87301F889C3E}" srcOrd="3" destOrd="0" presId="urn:microsoft.com/office/officeart/2008/layout/HorizontalMultiLevelHierarchy"/>
    <dgm:cxn modelId="{BD0B8EEC-9346-4341-AE93-8346216737BC}" type="presParOf" srcId="{6B0F2F39-6928-4B04-A7E5-87301F889C3E}" destId="{9CB28D33-DCEE-4A78-BF4B-B237534CD5B8}" srcOrd="0" destOrd="0" presId="urn:microsoft.com/office/officeart/2008/layout/HorizontalMultiLevelHierarchy"/>
    <dgm:cxn modelId="{9B99D2E4-FC57-4AEA-9E8B-96425B01A78E}" type="presParOf" srcId="{6B0F2F39-6928-4B04-A7E5-87301F889C3E}" destId="{2C5A57F6-12CF-408D-8A37-067CD8CD712A}" srcOrd="1" destOrd="0" presId="urn:microsoft.com/office/officeart/2008/layout/HorizontalMultiLevelHierarchy"/>
    <dgm:cxn modelId="{B6F8FE04-2803-443C-BDB9-44156C03649E}" type="presParOf" srcId="{96C6E7B2-FCEB-40C3-AED5-C7DFE5B83253}" destId="{9B454780-2DDE-49EE-8128-B34662CD23E7}" srcOrd="4" destOrd="0" presId="urn:microsoft.com/office/officeart/2008/layout/HorizontalMultiLevelHierarchy"/>
    <dgm:cxn modelId="{430C1421-D764-48A3-9B36-1E1BA422885E}" type="presParOf" srcId="{9B454780-2DDE-49EE-8128-B34662CD23E7}" destId="{D98AAC94-3B1C-4062-8C71-E5550F45D21E}" srcOrd="0" destOrd="0" presId="urn:microsoft.com/office/officeart/2008/layout/HorizontalMultiLevelHierarchy"/>
    <dgm:cxn modelId="{E38FD929-29C6-4B8A-92BC-E5070B3D72D2}" type="presParOf" srcId="{96C6E7B2-FCEB-40C3-AED5-C7DFE5B83253}" destId="{C9143BF2-6D78-42C9-BD7A-0A5444F61DB1}" srcOrd="5" destOrd="0" presId="urn:microsoft.com/office/officeart/2008/layout/HorizontalMultiLevelHierarchy"/>
    <dgm:cxn modelId="{AF7835E1-FDCA-492A-B1C8-3BB0A57549EA}" type="presParOf" srcId="{C9143BF2-6D78-42C9-BD7A-0A5444F61DB1}" destId="{90B4C787-E808-422D-8E07-42939F451E03}" srcOrd="0" destOrd="0" presId="urn:microsoft.com/office/officeart/2008/layout/HorizontalMultiLevelHierarchy"/>
    <dgm:cxn modelId="{F2AC472C-3F21-4C82-98C4-797941870295}" type="presParOf" srcId="{C9143BF2-6D78-42C9-BD7A-0A5444F61DB1}" destId="{BB31BD8A-2987-4853-AE77-7CA5C0903D00}" srcOrd="1" destOrd="0" presId="urn:microsoft.com/office/officeart/2008/layout/HorizontalMultiLevelHierarchy"/>
    <dgm:cxn modelId="{4CBFEB1A-A229-41A9-857D-8AADC4358F12}" type="presParOf" srcId="{96C6E7B2-FCEB-40C3-AED5-C7DFE5B83253}" destId="{0B49FE94-1853-44AC-A422-20EEE0109F3E}" srcOrd="6" destOrd="0" presId="urn:microsoft.com/office/officeart/2008/layout/HorizontalMultiLevelHierarchy"/>
    <dgm:cxn modelId="{4C3F4A5F-6F47-4930-919D-5DFC5A6E0747}" type="presParOf" srcId="{0B49FE94-1853-44AC-A422-20EEE0109F3E}" destId="{3D54B330-018D-42C2-90D5-EF1A11201EA2}" srcOrd="0" destOrd="0" presId="urn:microsoft.com/office/officeart/2008/layout/HorizontalMultiLevelHierarchy"/>
    <dgm:cxn modelId="{3A1C31DC-23E6-4FC2-9869-F7EE7977E150}" type="presParOf" srcId="{96C6E7B2-FCEB-40C3-AED5-C7DFE5B83253}" destId="{900B7B54-AFEE-49BB-A4E8-5CC79E685828}" srcOrd="7" destOrd="0" presId="urn:microsoft.com/office/officeart/2008/layout/HorizontalMultiLevelHierarchy"/>
    <dgm:cxn modelId="{B8FD41F8-86DD-4899-82C5-3BDFE88B0FD7}" type="presParOf" srcId="{900B7B54-AFEE-49BB-A4E8-5CC79E685828}" destId="{E6AF2C43-7DFF-4802-A950-548D0115DEF6}" srcOrd="0" destOrd="0" presId="urn:microsoft.com/office/officeart/2008/layout/HorizontalMultiLevelHierarchy"/>
    <dgm:cxn modelId="{5BA89C33-64A4-418F-8054-B86F85E0A060}" type="presParOf" srcId="{900B7B54-AFEE-49BB-A4E8-5CC79E685828}" destId="{F0B5A2E3-5B33-4C54-B581-6809B3EA9A5D}" srcOrd="1" destOrd="0" presId="urn:microsoft.com/office/officeart/2008/layout/HorizontalMultiLevelHierarchy"/>
    <dgm:cxn modelId="{89472E2B-9666-4963-9CA2-45B88527CFD6}" type="presParOf" srcId="{76323D6D-E719-417A-B716-BCBC9EF36816}" destId="{99185E4C-6DE4-4EE1-9D5B-A180C1E6A68F}" srcOrd="4" destOrd="0" presId="urn:microsoft.com/office/officeart/2008/layout/HorizontalMultiLevelHierarchy"/>
    <dgm:cxn modelId="{DFF20CB5-1D71-486B-B153-EC32D9358E88}" type="presParOf" srcId="{99185E4C-6DE4-4EE1-9D5B-A180C1E6A68F}" destId="{31EA7BAC-7F71-47FB-BCF6-C31899D6CF03}" srcOrd="0" destOrd="0" presId="urn:microsoft.com/office/officeart/2008/layout/HorizontalMultiLevelHierarchy"/>
    <dgm:cxn modelId="{6F3EC0D3-9C61-4DB7-B0EC-3F8039D81FE1}" type="presParOf" srcId="{76323D6D-E719-417A-B716-BCBC9EF36816}" destId="{6B55E948-8C76-4EA7-BBA2-35FFC9EEF260}" srcOrd="5" destOrd="0" presId="urn:microsoft.com/office/officeart/2008/layout/HorizontalMultiLevelHierarchy"/>
    <dgm:cxn modelId="{D4E3D51D-C810-4227-8AAA-1549F2444DDC}" type="presParOf" srcId="{6B55E948-8C76-4EA7-BBA2-35FFC9EEF260}" destId="{F9B4C782-4BA8-4809-BFE0-A15441B2CCB0}" srcOrd="0" destOrd="0" presId="urn:microsoft.com/office/officeart/2008/layout/HorizontalMultiLevelHierarchy"/>
    <dgm:cxn modelId="{B838A5C5-A7CE-4433-9846-B28072F31E9F}" type="presParOf" srcId="{6B55E948-8C76-4EA7-BBA2-35FFC9EEF260}" destId="{1B433755-7E07-4121-8A54-AAF6EA72246A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AD0DF4-5175-4E47-9E1E-2409C0E37BD3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pt-BR"/>
        </a:p>
      </dgm:t>
    </dgm:pt>
    <dgm:pt modelId="{7912DCC7-5DCA-469F-BDBB-8FA00EF73833}">
      <dgm:prSet phldrT="[Texto]" custT="1"/>
      <dgm:spPr>
        <a:solidFill>
          <a:srgbClr val="015641"/>
        </a:solidFill>
      </dgm:spPr>
      <dgm:t>
        <a:bodyPr/>
        <a:lstStyle/>
        <a:p>
          <a:r>
            <a:rPr lang="pt-BR" sz="2400" dirty="0"/>
            <a:t>Saúde Mental na APS</a:t>
          </a:r>
        </a:p>
      </dgm:t>
    </dgm:pt>
    <dgm:pt modelId="{6308012F-E96E-4653-AA37-E26AF67220F8}" type="parTrans" cxnId="{12C94FB2-885A-4546-B099-2D3287BF8F25}">
      <dgm:prSet/>
      <dgm:spPr/>
      <dgm:t>
        <a:bodyPr/>
        <a:lstStyle/>
        <a:p>
          <a:endParaRPr lang="pt-BR"/>
        </a:p>
      </dgm:t>
    </dgm:pt>
    <dgm:pt modelId="{8AD63806-FF18-4A35-81E2-FD09DCB8EBC1}" type="sibTrans" cxnId="{12C94FB2-885A-4546-B099-2D3287BF8F25}">
      <dgm:prSet/>
      <dgm:spPr/>
      <dgm:t>
        <a:bodyPr/>
        <a:lstStyle/>
        <a:p>
          <a:endParaRPr lang="pt-BR"/>
        </a:p>
      </dgm:t>
    </dgm:pt>
    <dgm:pt modelId="{3BAAC78C-2293-403D-9253-E82886802E5E}">
      <dgm:prSet phldrT="[Texto]" custT="1"/>
      <dgm:spPr>
        <a:solidFill>
          <a:srgbClr val="015641"/>
        </a:solidFill>
      </dgm:spPr>
      <dgm:t>
        <a:bodyPr/>
        <a:lstStyle/>
        <a:p>
          <a:r>
            <a:rPr lang="pt-BR" sz="1800" dirty="0"/>
            <a:t>Etapa operacional</a:t>
          </a:r>
        </a:p>
      </dgm:t>
    </dgm:pt>
    <dgm:pt modelId="{72D00A20-AAD4-4F74-BA2F-8F1258991A1B}" type="parTrans" cxnId="{2F9F9E15-5FDB-4A4A-BBFE-3E20EA15DCE3}">
      <dgm:prSet/>
      <dgm:spPr/>
      <dgm:t>
        <a:bodyPr/>
        <a:lstStyle/>
        <a:p>
          <a:endParaRPr lang="pt-BR"/>
        </a:p>
      </dgm:t>
    </dgm:pt>
    <dgm:pt modelId="{D8393D19-F9D2-4523-8506-6B77009F6202}" type="sibTrans" cxnId="{2F9F9E15-5FDB-4A4A-BBFE-3E20EA15DCE3}">
      <dgm:prSet/>
      <dgm:spPr/>
      <dgm:t>
        <a:bodyPr/>
        <a:lstStyle/>
        <a:p>
          <a:endParaRPr lang="pt-BR"/>
        </a:p>
      </dgm:t>
    </dgm:pt>
    <dgm:pt modelId="{D63B00F2-4D62-4DF0-92E0-8E6D452442F2}">
      <dgm:prSet phldrT="[Texto]" custT="1"/>
      <dgm:spPr>
        <a:solidFill>
          <a:srgbClr val="015641"/>
        </a:solidFill>
      </dgm:spPr>
      <dgm:t>
        <a:bodyPr/>
        <a:lstStyle/>
        <a:p>
          <a:r>
            <a:rPr lang="pt-BR" sz="1600" dirty="0"/>
            <a:t>Etapa 4</a:t>
          </a:r>
        </a:p>
      </dgm:t>
    </dgm:pt>
    <dgm:pt modelId="{87D791C2-F9C7-4727-8B29-FB949037394B}" type="parTrans" cxnId="{2CC622F0-D32E-4B56-BB4C-1EE6601D7F6C}">
      <dgm:prSet/>
      <dgm:spPr/>
      <dgm:t>
        <a:bodyPr/>
        <a:lstStyle/>
        <a:p>
          <a:endParaRPr lang="pt-BR"/>
        </a:p>
      </dgm:t>
    </dgm:pt>
    <dgm:pt modelId="{2268F7D6-445E-4095-8561-66816149769E}" type="sibTrans" cxnId="{2CC622F0-D32E-4B56-BB4C-1EE6601D7F6C}">
      <dgm:prSet/>
      <dgm:spPr/>
      <dgm:t>
        <a:bodyPr/>
        <a:lstStyle/>
        <a:p>
          <a:endParaRPr lang="pt-BR"/>
        </a:p>
      </dgm:t>
    </dgm:pt>
    <dgm:pt modelId="{D51438ED-BECE-4D26-ADC9-FE2C14A66830}">
      <dgm:prSet phldrT="[Texto]" custT="1"/>
      <dgm:spPr>
        <a:solidFill>
          <a:srgbClr val="015641"/>
        </a:solidFill>
      </dgm:spPr>
      <dgm:t>
        <a:bodyPr/>
        <a:lstStyle/>
        <a:p>
          <a:r>
            <a:rPr lang="pt-BR" sz="1600" dirty="0"/>
            <a:t>Etapa 1</a:t>
          </a:r>
        </a:p>
      </dgm:t>
    </dgm:pt>
    <dgm:pt modelId="{15825E1E-FD7A-4671-9B19-17AF57D662E8}" type="parTrans" cxnId="{DFE51DBE-AF47-4657-AB4D-22AF5F39B4A2}">
      <dgm:prSet/>
      <dgm:spPr/>
      <dgm:t>
        <a:bodyPr/>
        <a:lstStyle/>
        <a:p>
          <a:endParaRPr lang="pt-BR"/>
        </a:p>
      </dgm:t>
    </dgm:pt>
    <dgm:pt modelId="{0E7F75E1-B1E7-4FB2-81E1-51308CE5D2DC}" type="sibTrans" cxnId="{DFE51DBE-AF47-4657-AB4D-22AF5F39B4A2}">
      <dgm:prSet/>
      <dgm:spPr/>
      <dgm:t>
        <a:bodyPr/>
        <a:lstStyle/>
        <a:p>
          <a:endParaRPr lang="pt-BR"/>
        </a:p>
      </dgm:t>
    </dgm:pt>
    <dgm:pt modelId="{7166E4BF-ED62-433C-A9E3-A5C07C773BCB}">
      <dgm:prSet phldrT="[Texto]" custT="1"/>
      <dgm:spPr>
        <a:solidFill>
          <a:srgbClr val="015641"/>
        </a:solidFill>
      </dgm:spPr>
      <dgm:t>
        <a:bodyPr/>
        <a:lstStyle/>
        <a:p>
          <a:r>
            <a:rPr lang="pt-BR" sz="1600" dirty="0"/>
            <a:t>Etapa 2</a:t>
          </a:r>
        </a:p>
      </dgm:t>
    </dgm:pt>
    <dgm:pt modelId="{18215714-62D3-4A9C-B873-E6852ABE3F5C}" type="parTrans" cxnId="{1D70E5F9-9162-4F1A-80D9-0272E7096796}">
      <dgm:prSet/>
      <dgm:spPr/>
      <dgm:t>
        <a:bodyPr/>
        <a:lstStyle/>
        <a:p>
          <a:endParaRPr lang="pt-BR"/>
        </a:p>
      </dgm:t>
    </dgm:pt>
    <dgm:pt modelId="{EE9E55BC-4E73-4FEF-8A5A-9BACC6EFBC50}" type="sibTrans" cxnId="{1D70E5F9-9162-4F1A-80D9-0272E7096796}">
      <dgm:prSet/>
      <dgm:spPr/>
      <dgm:t>
        <a:bodyPr/>
        <a:lstStyle/>
        <a:p>
          <a:endParaRPr lang="pt-BR"/>
        </a:p>
      </dgm:t>
    </dgm:pt>
    <dgm:pt modelId="{A97B6911-794E-41B5-881C-0C4B3F1A115F}">
      <dgm:prSet phldrT="[Texto]" custT="1"/>
      <dgm:spPr>
        <a:solidFill>
          <a:srgbClr val="015641"/>
        </a:solidFill>
      </dgm:spPr>
      <dgm:t>
        <a:bodyPr/>
        <a:lstStyle/>
        <a:p>
          <a:r>
            <a:rPr lang="pt-BR" sz="1600" dirty="0"/>
            <a:t>Etapa 3</a:t>
          </a:r>
        </a:p>
      </dgm:t>
    </dgm:pt>
    <dgm:pt modelId="{26ABEE44-3257-4133-864C-7913316C749A}" type="parTrans" cxnId="{D3ABF51D-BE10-4250-938F-045F5D8F326C}">
      <dgm:prSet/>
      <dgm:spPr/>
      <dgm:t>
        <a:bodyPr/>
        <a:lstStyle/>
        <a:p>
          <a:endParaRPr lang="pt-BR"/>
        </a:p>
      </dgm:t>
    </dgm:pt>
    <dgm:pt modelId="{6ED2C54B-8DA1-49E2-B2C0-E0485A5D26DE}" type="sibTrans" cxnId="{D3ABF51D-BE10-4250-938F-045F5D8F326C}">
      <dgm:prSet/>
      <dgm:spPr/>
      <dgm:t>
        <a:bodyPr/>
        <a:lstStyle/>
        <a:p>
          <a:endParaRPr lang="pt-BR"/>
        </a:p>
      </dgm:t>
    </dgm:pt>
    <dgm:pt modelId="{DF0923C2-CFED-44F6-B022-9C72B07F355F}">
      <dgm:prSet phldrT="[Texto]" custT="1"/>
      <dgm:spPr/>
      <dgm:t>
        <a:bodyPr/>
        <a:lstStyle/>
        <a:p>
          <a:r>
            <a:rPr lang="pt-BR" sz="1200" dirty="0"/>
            <a:t>Workshop 1</a:t>
          </a:r>
        </a:p>
      </dgm:t>
    </dgm:pt>
    <dgm:pt modelId="{33B0DA94-53EC-4F76-968E-8742B7F7FFD5}" type="parTrans" cxnId="{E295B0A8-8607-42EA-8FBC-084AE82F092B}">
      <dgm:prSet/>
      <dgm:spPr/>
      <dgm:t>
        <a:bodyPr/>
        <a:lstStyle/>
        <a:p>
          <a:endParaRPr lang="pt-BR"/>
        </a:p>
      </dgm:t>
    </dgm:pt>
    <dgm:pt modelId="{C730B9CB-F632-4F8E-BB35-DA3318864EA7}" type="sibTrans" cxnId="{E295B0A8-8607-42EA-8FBC-084AE82F092B}">
      <dgm:prSet/>
      <dgm:spPr/>
      <dgm:t>
        <a:bodyPr/>
        <a:lstStyle/>
        <a:p>
          <a:endParaRPr lang="pt-BR"/>
        </a:p>
      </dgm:t>
    </dgm:pt>
    <dgm:pt modelId="{8A54245D-875A-4A87-8DE6-5C165B1AFE0B}">
      <dgm:prSet phldrT="[Texto]" custT="1"/>
      <dgm:spPr/>
      <dgm:t>
        <a:bodyPr/>
        <a:lstStyle/>
        <a:p>
          <a:r>
            <a:rPr lang="pt-BR" sz="1200" dirty="0"/>
            <a:t>Oficina tutorial 1</a:t>
          </a:r>
        </a:p>
      </dgm:t>
    </dgm:pt>
    <dgm:pt modelId="{F4896AA0-9ABA-4FAD-ACCC-C8DC085D5523}" type="parTrans" cxnId="{A626D574-BDB4-4FCB-8842-4919403582B7}">
      <dgm:prSet/>
      <dgm:spPr/>
      <dgm:t>
        <a:bodyPr/>
        <a:lstStyle/>
        <a:p>
          <a:endParaRPr lang="pt-BR"/>
        </a:p>
      </dgm:t>
    </dgm:pt>
    <dgm:pt modelId="{16593D07-19B7-43CF-A1AC-7CE4075607B4}" type="sibTrans" cxnId="{A626D574-BDB4-4FCB-8842-4919403582B7}">
      <dgm:prSet/>
      <dgm:spPr/>
      <dgm:t>
        <a:bodyPr/>
        <a:lstStyle/>
        <a:p>
          <a:endParaRPr lang="pt-BR"/>
        </a:p>
      </dgm:t>
    </dgm:pt>
    <dgm:pt modelId="{4E31ADD4-945B-47AE-BB1F-7E35C685364E}">
      <dgm:prSet phldrT="[Texto]" custT="1"/>
      <dgm:spPr/>
      <dgm:t>
        <a:bodyPr/>
        <a:lstStyle/>
        <a:p>
          <a:r>
            <a:rPr lang="pt-BR" sz="1200" dirty="0"/>
            <a:t>Oficina tutorial 2</a:t>
          </a:r>
        </a:p>
      </dgm:t>
    </dgm:pt>
    <dgm:pt modelId="{E3D7A32A-4A9F-44E3-87E6-86600B43724B}" type="parTrans" cxnId="{BEEEA55D-95EA-487F-9EB0-49F6CA7E276B}">
      <dgm:prSet/>
      <dgm:spPr/>
      <dgm:t>
        <a:bodyPr/>
        <a:lstStyle/>
        <a:p>
          <a:endParaRPr lang="pt-BR"/>
        </a:p>
      </dgm:t>
    </dgm:pt>
    <dgm:pt modelId="{13BE6A2D-BFC9-4D46-B26B-DA88FF411660}" type="sibTrans" cxnId="{BEEEA55D-95EA-487F-9EB0-49F6CA7E276B}">
      <dgm:prSet/>
      <dgm:spPr/>
      <dgm:t>
        <a:bodyPr/>
        <a:lstStyle/>
        <a:p>
          <a:endParaRPr lang="pt-BR"/>
        </a:p>
      </dgm:t>
    </dgm:pt>
    <dgm:pt modelId="{9EAFF014-71EB-4088-9491-A15F6BBFC40C}">
      <dgm:prSet phldrT="[Texto]" custT="1"/>
      <dgm:spPr/>
      <dgm:t>
        <a:bodyPr/>
        <a:lstStyle/>
        <a:p>
          <a:r>
            <a:rPr lang="pt-BR" sz="1200" dirty="0"/>
            <a:t>Oficina tutorial 3.1</a:t>
          </a:r>
        </a:p>
      </dgm:t>
    </dgm:pt>
    <dgm:pt modelId="{9918E16A-3427-4E47-8156-9AE2F56DAD85}" type="parTrans" cxnId="{335900EF-AED7-4368-B689-8C535D28DBA4}">
      <dgm:prSet/>
      <dgm:spPr/>
      <dgm:t>
        <a:bodyPr/>
        <a:lstStyle/>
        <a:p>
          <a:endParaRPr lang="pt-BR"/>
        </a:p>
      </dgm:t>
    </dgm:pt>
    <dgm:pt modelId="{B7975216-C482-474C-A757-2F808F02C310}" type="sibTrans" cxnId="{335900EF-AED7-4368-B689-8C535D28DBA4}">
      <dgm:prSet/>
      <dgm:spPr/>
      <dgm:t>
        <a:bodyPr/>
        <a:lstStyle/>
        <a:p>
          <a:endParaRPr lang="pt-BR"/>
        </a:p>
      </dgm:t>
    </dgm:pt>
    <dgm:pt modelId="{E9FC4A59-F728-49DC-A4A9-31AFE586D276}">
      <dgm:prSet phldrT="[Texto]" custT="1"/>
      <dgm:spPr/>
      <dgm:t>
        <a:bodyPr/>
        <a:lstStyle/>
        <a:p>
          <a:r>
            <a:rPr lang="pt-BR" sz="1200" dirty="0"/>
            <a:t>Oficina tutorial 3.2</a:t>
          </a:r>
        </a:p>
      </dgm:t>
    </dgm:pt>
    <dgm:pt modelId="{5723EB18-9193-442D-B168-401187F05E4D}" type="parTrans" cxnId="{E8E26F46-70FB-4587-AC99-41898BB129D1}">
      <dgm:prSet/>
      <dgm:spPr/>
      <dgm:t>
        <a:bodyPr/>
        <a:lstStyle/>
        <a:p>
          <a:endParaRPr lang="pt-BR"/>
        </a:p>
      </dgm:t>
    </dgm:pt>
    <dgm:pt modelId="{BF232A7C-29B6-43FF-90EA-D60A8D9259E9}" type="sibTrans" cxnId="{E8E26F46-70FB-4587-AC99-41898BB129D1}">
      <dgm:prSet/>
      <dgm:spPr/>
      <dgm:t>
        <a:bodyPr/>
        <a:lstStyle/>
        <a:p>
          <a:endParaRPr lang="pt-BR"/>
        </a:p>
      </dgm:t>
    </dgm:pt>
    <dgm:pt modelId="{E7354006-2131-4D25-B2D5-B0B8C690943B}">
      <dgm:prSet phldrT="[Texto]" custT="1"/>
      <dgm:spPr/>
      <dgm:t>
        <a:bodyPr/>
        <a:lstStyle/>
        <a:p>
          <a:r>
            <a:rPr lang="pt-BR" sz="1200" dirty="0"/>
            <a:t>Oficina tutorial 3.3</a:t>
          </a:r>
        </a:p>
      </dgm:t>
    </dgm:pt>
    <dgm:pt modelId="{CB9575AE-5EF3-417F-8BEC-299C5DECC0AC}" type="parTrans" cxnId="{D75FFD28-2C2C-47A2-89D1-0E96F68D2887}">
      <dgm:prSet/>
      <dgm:spPr/>
      <dgm:t>
        <a:bodyPr/>
        <a:lstStyle/>
        <a:p>
          <a:endParaRPr lang="pt-BR"/>
        </a:p>
      </dgm:t>
    </dgm:pt>
    <dgm:pt modelId="{98AB633E-D4CC-4234-82ED-758816F089EB}" type="sibTrans" cxnId="{D75FFD28-2C2C-47A2-89D1-0E96F68D2887}">
      <dgm:prSet/>
      <dgm:spPr/>
      <dgm:t>
        <a:bodyPr/>
        <a:lstStyle/>
        <a:p>
          <a:endParaRPr lang="pt-BR"/>
        </a:p>
      </dgm:t>
    </dgm:pt>
    <dgm:pt modelId="{EEAEE66F-7192-4DAE-A634-E1B1838F6393}">
      <dgm:prSet phldrT="[Texto]" custT="1"/>
      <dgm:spPr/>
      <dgm:t>
        <a:bodyPr/>
        <a:lstStyle/>
        <a:p>
          <a:r>
            <a:rPr lang="pt-BR" sz="1200" dirty="0"/>
            <a:t>Oficina tutorial 4.1</a:t>
          </a:r>
        </a:p>
      </dgm:t>
    </dgm:pt>
    <dgm:pt modelId="{EF8B5E21-0C10-498C-BDD2-8B6DF311B29E}" type="parTrans" cxnId="{F62CF591-15A4-433B-9268-E733E784E1C7}">
      <dgm:prSet/>
      <dgm:spPr/>
      <dgm:t>
        <a:bodyPr/>
        <a:lstStyle/>
        <a:p>
          <a:endParaRPr lang="pt-BR"/>
        </a:p>
      </dgm:t>
    </dgm:pt>
    <dgm:pt modelId="{E39B76B7-556A-4C26-BDD7-4F2304E2863E}" type="sibTrans" cxnId="{F62CF591-15A4-433B-9268-E733E784E1C7}">
      <dgm:prSet/>
      <dgm:spPr/>
      <dgm:t>
        <a:bodyPr/>
        <a:lstStyle/>
        <a:p>
          <a:endParaRPr lang="pt-BR"/>
        </a:p>
      </dgm:t>
    </dgm:pt>
    <dgm:pt modelId="{4C28F8E9-1A63-4C54-8B40-3AD80C24C385}">
      <dgm:prSet phldrT="[Texto]" custT="1"/>
      <dgm:spPr/>
      <dgm:t>
        <a:bodyPr/>
        <a:lstStyle/>
        <a:p>
          <a:r>
            <a:rPr lang="pt-BR" sz="1200" dirty="0"/>
            <a:t>Oficina tutorial 4.2</a:t>
          </a:r>
        </a:p>
      </dgm:t>
    </dgm:pt>
    <dgm:pt modelId="{75317D3C-1DC9-4A9B-A788-8443FB6D64E3}" type="parTrans" cxnId="{2891187A-B32D-4143-B73F-583129283383}">
      <dgm:prSet/>
      <dgm:spPr/>
      <dgm:t>
        <a:bodyPr/>
        <a:lstStyle/>
        <a:p>
          <a:endParaRPr lang="pt-BR"/>
        </a:p>
      </dgm:t>
    </dgm:pt>
    <dgm:pt modelId="{8361399D-DA9C-45C9-ACDB-C59C53AFAD0D}" type="sibTrans" cxnId="{2891187A-B32D-4143-B73F-583129283383}">
      <dgm:prSet/>
      <dgm:spPr/>
      <dgm:t>
        <a:bodyPr/>
        <a:lstStyle/>
        <a:p>
          <a:endParaRPr lang="pt-BR"/>
        </a:p>
      </dgm:t>
    </dgm:pt>
    <dgm:pt modelId="{F0297EDD-F291-42A8-8C98-9B85903EDAF8}">
      <dgm:prSet phldrT="[Texto]" custT="1"/>
      <dgm:spPr/>
      <dgm:t>
        <a:bodyPr/>
        <a:lstStyle/>
        <a:p>
          <a:r>
            <a:rPr lang="pt-BR" sz="1200" dirty="0"/>
            <a:t>Oficina tutorial 4.3</a:t>
          </a:r>
        </a:p>
      </dgm:t>
    </dgm:pt>
    <dgm:pt modelId="{18CB82B7-D69F-4CDF-8DDE-E1FD0052A75B}" type="parTrans" cxnId="{16D29986-0750-4ADD-97F1-9DBE7392E44F}">
      <dgm:prSet/>
      <dgm:spPr/>
      <dgm:t>
        <a:bodyPr/>
        <a:lstStyle/>
        <a:p>
          <a:endParaRPr lang="pt-BR"/>
        </a:p>
      </dgm:t>
    </dgm:pt>
    <dgm:pt modelId="{8828D252-87D0-4BEB-94D6-B1AF68459660}" type="sibTrans" cxnId="{16D29986-0750-4ADD-97F1-9DBE7392E44F}">
      <dgm:prSet/>
      <dgm:spPr/>
      <dgm:t>
        <a:bodyPr/>
        <a:lstStyle/>
        <a:p>
          <a:endParaRPr lang="pt-BR"/>
        </a:p>
      </dgm:t>
    </dgm:pt>
    <dgm:pt modelId="{0748F571-8FA8-44C5-A777-9388EF1F3A1C}">
      <dgm:prSet phldrT="[Texto]" custT="1"/>
      <dgm:spPr/>
      <dgm:t>
        <a:bodyPr/>
        <a:lstStyle/>
        <a:p>
          <a:r>
            <a:rPr lang="pt-BR" sz="1200" dirty="0"/>
            <a:t>Workshop 2</a:t>
          </a:r>
        </a:p>
      </dgm:t>
    </dgm:pt>
    <dgm:pt modelId="{ED7E1E9A-045B-4C3B-8ECC-D9DB241129AE}" type="parTrans" cxnId="{8A88375B-29A9-4E78-84E1-DC73EF29BD05}">
      <dgm:prSet/>
      <dgm:spPr/>
      <dgm:t>
        <a:bodyPr/>
        <a:lstStyle/>
        <a:p>
          <a:endParaRPr lang="pt-BR"/>
        </a:p>
      </dgm:t>
    </dgm:pt>
    <dgm:pt modelId="{E02EBD75-BE9C-4706-8188-859532D17841}" type="sibTrans" cxnId="{8A88375B-29A9-4E78-84E1-DC73EF29BD05}">
      <dgm:prSet/>
      <dgm:spPr/>
      <dgm:t>
        <a:bodyPr/>
        <a:lstStyle/>
        <a:p>
          <a:endParaRPr lang="pt-BR"/>
        </a:p>
      </dgm:t>
    </dgm:pt>
    <dgm:pt modelId="{DC433DC4-B9ED-496C-AE68-E3B482E18235}">
      <dgm:prSet phldrT="[Texto]" custT="1"/>
      <dgm:spPr/>
      <dgm:t>
        <a:bodyPr/>
        <a:lstStyle/>
        <a:p>
          <a:r>
            <a:rPr lang="pt-BR" sz="1200" dirty="0"/>
            <a:t>Workshop 3</a:t>
          </a:r>
        </a:p>
      </dgm:t>
    </dgm:pt>
    <dgm:pt modelId="{837DBDCA-73DF-4484-9501-E59BFF8E7E29}" type="parTrans" cxnId="{FBD52F86-6C42-4A9A-8551-1BD165F7B207}">
      <dgm:prSet/>
      <dgm:spPr/>
      <dgm:t>
        <a:bodyPr/>
        <a:lstStyle/>
        <a:p>
          <a:endParaRPr lang="pt-BR"/>
        </a:p>
      </dgm:t>
    </dgm:pt>
    <dgm:pt modelId="{A147A2BC-1956-4FE7-AC3A-96AB50581037}" type="sibTrans" cxnId="{FBD52F86-6C42-4A9A-8551-1BD165F7B207}">
      <dgm:prSet/>
      <dgm:spPr/>
      <dgm:t>
        <a:bodyPr/>
        <a:lstStyle/>
        <a:p>
          <a:endParaRPr lang="pt-BR"/>
        </a:p>
      </dgm:t>
    </dgm:pt>
    <dgm:pt modelId="{6ABA2543-B4B5-41D0-84C4-AC869818E0F1}">
      <dgm:prSet phldrT="[Texto]" custT="1"/>
      <dgm:spPr/>
      <dgm:t>
        <a:bodyPr/>
        <a:lstStyle/>
        <a:p>
          <a:r>
            <a:rPr lang="pt-BR" sz="1200" dirty="0"/>
            <a:t>Workshop 4</a:t>
          </a:r>
        </a:p>
      </dgm:t>
    </dgm:pt>
    <dgm:pt modelId="{4FE34311-5551-433C-BF98-F88E65D299DC}" type="parTrans" cxnId="{F8B7FAB7-8073-4B58-A8FF-9C3E85706A96}">
      <dgm:prSet/>
      <dgm:spPr/>
      <dgm:t>
        <a:bodyPr/>
        <a:lstStyle/>
        <a:p>
          <a:endParaRPr lang="pt-BR"/>
        </a:p>
      </dgm:t>
    </dgm:pt>
    <dgm:pt modelId="{8089D612-AB2D-4827-9139-D483D5DEA901}" type="sibTrans" cxnId="{F8B7FAB7-8073-4B58-A8FF-9C3E85706A96}">
      <dgm:prSet/>
      <dgm:spPr/>
      <dgm:t>
        <a:bodyPr/>
        <a:lstStyle/>
        <a:p>
          <a:endParaRPr lang="pt-BR"/>
        </a:p>
      </dgm:t>
    </dgm:pt>
    <dgm:pt modelId="{CB048969-5548-4B86-94BA-0FBA6D92ABCC}">
      <dgm:prSet phldrT="[Texto]" custT="1"/>
      <dgm:spPr>
        <a:solidFill>
          <a:srgbClr val="015641"/>
        </a:solidFill>
      </dgm:spPr>
      <dgm:t>
        <a:bodyPr/>
        <a:lstStyle/>
        <a:p>
          <a:r>
            <a:rPr lang="pt-BR" sz="1400" dirty="0"/>
            <a:t>Expansão</a:t>
          </a:r>
        </a:p>
      </dgm:t>
    </dgm:pt>
    <dgm:pt modelId="{66822426-53F1-4EA8-BACF-71646727F509}" type="parTrans" cxnId="{F1CA3A28-D957-4B67-8638-982972EF9452}">
      <dgm:prSet/>
      <dgm:spPr/>
      <dgm:t>
        <a:bodyPr/>
        <a:lstStyle/>
        <a:p>
          <a:endParaRPr lang="pt-BR"/>
        </a:p>
      </dgm:t>
    </dgm:pt>
    <dgm:pt modelId="{2DEDFBD6-C333-4548-8F85-0F5567EA7BB2}" type="sibTrans" cxnId="{F1CA3A28-D957-4B67-8638-982972EF9452}">
      <dgm:prSet/>
      <dgm:spPr/>
      <dgm:t>
        <a:bodyPr/>
        <a:lstStyle/>
        <a:p>
          <a:endParaRPr lang="pt-BR"/>
        </a:p>
      </dgm:t>
    </dgm:pt>
    <dgm:pt modelId="{964AAD31-0A30-4FB4-91EA-93A0B6CF4BE3}" type="pres">
      <dgm:prSet presAssocID="{9DAD0DF4-5175-4E47-9E1E-2409C0E37BD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711281A-2817-46EF-80B9-7156E26A5395}" type="pres">
      <dgm:prSet presAssocID="{7912DCC7-5DCA-469F-BDBB-8FA00EF73833}" presName="root1" presStyleCnt="0"/>
      <dgm:spPr/>
    </dgm:pt>
    <dgm:pt modelId="{21E2B6AC-490B-42AE-BD2F-6DA34F11266E}" type="pres">
      <dgm:prSet presAssocID="{7912DCC7-5DCA-469F-BDBB-8FA00EF73833}" presName="LevelOneTextNode" presStyleLbl="node0" presStyleIdx="0" presStyleCnt="1" custScaleX="251584" custScaleY="158542" custLinFactX="-300000" custLinFactNeighborX="-375827" custLinFactNeighborY="-733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6323D6D-E719-417A-B716-BCBC9EF36816}" type="pres">
      <dgm:prSet presAssocID="{7912DCC7-5DCA-469F-BDBB-8FA00EF73833}" presName="level2hierChild" presStyleCnt="0"/>
      <dgm:spPr/>
    </dgm:pt>
    <dgm:pt modelId="{79F95AC3-0262-4AE3-A5E8-6A6C22333927}" type="pres">
      <dgm:prSet presAssocID="{72D00A20-AAD4-4F74-BA2F-8F1258991A1B}" presName="conn2-1" presStyleLbl="parChTrans1D2" presStyleIdx="0" presStyleCnt="1"/>
      <dgm:spPr/>
      <dgm:t>
        <a:bodyPr/>
        <a:lstStyle/>
        <a:p>
          <a:endParaRPr lang="pt-BR"/>
        </a:p>
      </dgm:t>
    </dgm:pt>
    <dgm:pt modelId="{7068F9DF-A3E5-461D-9208-E2B3CD41D2CC}" type="pres">
      <dgm:prSet presAssocID="{72D00A20-AAD4-4F74-BA2F-8F1258991A1B}" presName="connTx" presStyleLbl="parChTrans1D2" presStyleIdx="0" presStyleCnt="1"/>
      <dgm:spPr/>
      <dgm:t>
        <a:bodyPr/>
        <a:lstStyle/>
        <a:p>
          <a:endParaRPr lang="pt-BR"/>
        </a:p>
      </dgm:t>
    </dgm:pt>
    <dgm:pt modelId="{10F99921-A0A4-4E28-86CE-0ACA277BA947}" type="pres">
      <dgm:prSet presAssocID="{3BAAC78C-2293-403D-9253-E82886802E5E}" presName="root2" presStyleCnt="0"/>
      <dgm:spPr/>
    </dgm:pt>
    <dgm:pt modelId="{8EAE7539-BBF2-4FC1-A79F-B67092BE0E75}" type="pres">
      <dgm:prSet presAssocID="{3BAAC78C-2293-403D-9253-E82886802E5E}" presName="LevelTwoTextNode" presStyleLbl="node2" presStyleIdx="0" presStyleCnt="1" custScaleX="97387" custScaleY="270511" custLinFactX="-48866" custLinFactNeighborX="-100000" custLinFactNeighborY="-3861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6C6E7B2-FCEB-40C3-AED5-C7DFE5B83253}" type="pres">
      <dgm:prSet presAssocID="{3BAAC78C-2293-403D-9253-E82886802E5E}" presName="level3hierChild" presStyleCnt="0"/>
      <dgm:spPr/>
    </dgm:pt>
    <dgm:pt modelId="{6CBA9B1B-D4D8-4D30-8E94-4ADC98FAF880}" type="pres">
      <dgm:prSet presAssocID="{15825E1E-FD7A-4671-9B19-17AF57D662E8}" presName="conn2-1" presStyleLbl="parChTrans1D3" presStyleIdx="0" presStyleCnt="5"/>
      <dgm:spPr/>
      <dgm:t>
        <a:bodyPr/>
        <a:lstStyle/>
        <a:p>
          <a:endParaRPr lang="pt-BR"/>
        </a:p>
      </dgm:t>
    </dgm:pt>
    <dgm:pt modelId="{550498C0-E6A9-4D8A-B443-72DD66305E56}" type="pres">
      <dgm:prSet presAssocID="{15825E1E-FD7A-4671-9B19-17AF57D662E8}" presName="connTx" presStyleLbl="parChTrans1D3" presStyleIdx="0" presStyleCnt="5"/>
      <dgm:spPr/>
      <dgm:t>
        <a:bodyPr/>
        <a:lstStyle/>
        <a:p>
          <a:endParaRPr lang="pt-BR"/>
        </a:p>
      </dgm:t>
    </dgm:pt>
    <dgm:pt modelId="{FF0C2DCA-22CE-4DB7-8714-E8CFCD903AF6}" type="pres">
      <dgm:prSet presAssocID="{D51438ED-BECE-4D26-ADC9-FE2C14A66830}" presName="root2" presStyleCnt="0"/>
      <dgm:spPr/>
    </dgm:pt>
    <dgm:pt modelId="{F09399F9-2F75-4E74-833F-81D85668A47A}" type="pres">
      <dgm:prSet presAssocID="{D51438ED-BECE-4D26-ADC9-FE2C14A66830}" presName="LevelTwoTextNode" presStyleLbl="node3" presStyleIdx="0" presStyleCnt="5" custScaleY="118706" custLinFactX="-30001" custLinFactNeighborX="-100000" custLinFactNeighborY="-5044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ACBB5C6-035C-4780-A251-3275CA4EC3CF}" type="pres">
      <dgm:prSet presAssocID="{D51438ED-BECE-4D26-ADC9-FE2C14A66830}" presName="level3hierChild" presStyleCnt="0"/>
      <dgm:spPr/>
    </dgm:pt>
    <dgm:pt modelId="{634604AC-5A36-4523-B096-612C953466CE}" type="pres">
      <dgm:prSet presAssocID="{33B0DA94-53EC-4F76-968E-8742B7F7FFD5}" presName="conn2-1" presStyleLbl="parChTrans1D4" presStyleIdx="0" presStyleCnt="12"/>
      <dgm:spPr/>
      <dgm:t>
        <a:bodyPr/>
        <a:lstStyle/>
        <a:p>
          <a:endParaRPr lang="pt-BR"/>
        </a:p>
      </dgm:t>
    </dgm:pt>
    <dgm:pt modelId="{067747CB-5C42-4CF2-ABAB-FB40F426A0A6}" type="pres">
      <dgm:prSet presAssocID="{33B0DA94-53EC-4F76-968E-8742B7F7FFD5}" presName="connTx" presStyleLbl="parChTrans1D4" presStyleIdx="0" presStyleCnt="12"/>
      <dgm:spPr/>
      <dgm:t>
        <a:bodyPr/>
        <a:lstStyle/>
        <a:p>
          <a:endParaRPr lang="pt-BR"/>
        </a:p>
      </dgm:t>
    </dgm:pt>
    <dgm:pt modelId="{191B0800-D0CA-4065-8127-6A4AAD4DCAC4}" type="pres">
      <dgm:prSet presAssocID="{DF0923C2-CFED-44F6-B022-9C72B07F355F}" presName="root2" presStyleCnt="0"/>
      <dgm:spPr/>
    </dgm:pt>
    <dgm:pt modelId="{FFFB2638-F303-4145-9C91-B9D14C8A3B13}" type="pres">
      <dgm:prSet presAssocID="{DF0923C2-CFED-44F6-B022-9C72B07F355F}" presName="LevelTwoTextNode" presStyleLbl="node4" presStyleIdx="0" presStyleCnt="12" custScaleY="60329" custLinFactNeighborX="-383" custLinFactNeighborY="-321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5ECF88C-0E1B-4D82-923D-BE51AAE8533B}" type="pres">
      <dgm:prSet presAssocID="{DF0923C2-CFED-44F6-B022-9C72B07F355F}" presName="level3hierChild" presStyleCnt="0"/>
      <dgm:spPr/>
    </dgm:pt>
    <dgm:pt modelId="{406A2154-DC6E-4FFD-BBF2-C26CBD836A2D}" type="pres">
      <dgm:prSet presAssocID="{F4896AA0-9ABA-4FAD-ACCC-C8DC085D5523}" presName="conn2-1" presStyleLbl="parChTrans1D4" presStyleIdx="1" presStyleCnt="12"/>
      <dgm:spPr/>
      <dgm:t>
        <a:bodyPr/>
        <a:lstStyle/>
        <a:p>
          <a:endParaRPr lang="pt-BR"/>
        </a:p>
      </dgm:t>
    </dgm:pt>
    <dgm:pt modelId="{78060C7C-AB69-4943-9D89-463B52495724}" type="pres">
      <dgm:prSet presAssocID="{F4896AA0-9ABA-4FAD-ACCC-C8DC085D5523}" presName="connTx" presStyleLbl="parChTrans1D4" presStyleIdx="1" presStyleCnt="12"/>
      <dgm:spPr/>
      <dgm:t>
        <a:bodyPr/>
        <a:lstStyle/>
        <a:p>
          <a:endParaRPr lang="pt-BR"/>
        </a:p>
      </dgm:t>
    </dgm:pt>
    <dgm:pt modelId="{AA9BA617-7944-4066-8706-6B989AED5FCA}" type="pres">
      <dgm:prSet presAssocID="{8A54245D-875A-4A87-8DE6-5C165B1AFE0B}" presName="root2" presStyleCnt="0"/>
      <dgm:spPr/>
    </dgm:pt>
    <dgm:pt modelId="{E639A69A-3457-48E7-903D-AF9D95914097}" type="pres">
      <dgm:prSet presAssocID="{8A54245D-875A-4A87-8DE6-5C165B1AFE0B}" presName="LevelTwoTextNode" presStyleLbl="node4" presStyleIdx="1" presStyleCnt="12" custScaleY="71511" custLinFactNeighborY="-636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B2E6840-4A62-4D90-AAA9-999F64C303B7}" type="pres">
      <dgm:prSet presAssocID="{8A54245D-875A-4A87-8DE6-5C165B1AFE0B}" presName="level3hierChild" presStyleCnt="0"/>
      <dgm:spPr/>
    </dgm:pt>
    <dgm:pt modelId="{B7292D88-55AA-4DC5-892C-8F401ECA5357}" type="pres">
      <dgm:prSet presAssocID="{18215714-62D3-4A9C-B873-E6852ABE3F5C}" presName="conn2-1" presStyleLbl="parChTrans1D3" presStyleIdx="1" presStyleCnt="5"/>
      <dgm:spPr/>
      <dgm:t>
        <a:bodyPr/>
        <a:lstStyle/>
        <a:p>
          <a:endParaRPr lang="pt-BR"/>
        </a:p>
      </dgm:t>
    </dgm:pt>
    <dgm:pt modelId="{8B91BC48-DCB8-421A-88BC-BE8AF99A901F}" type="pres">
      <dgm:prSet presAssocID="{18215714-62D3-4A9C-B873-E6852ABE3F5C}" presName="connTx" presStyleLbl="parChTrans1D3" presStyleIdx="1" presStyleCnt="5"/>
      <dgm:spPr/>
      <dgm:t>
        <a:bodyPr/>
        <a:lstStyle/>
        <a:p>
          <a:endParaRPr lang="pt-BR"/>
        </a:p>
      </dgm:t>
    </dgm:pt>
    <dgm:pt modelId="{6B0F2F39-6928-4B04-A7E5-87301F889C3E}" type="pres">
      <dgm:prSet presAssocID="{7166E4BF-ED62-433C-A9E3-A5C07C773BCB}" presName="root2" presStyleCnt="0"/>
      <dgm:spPr/>
    </dgm:pt>
    <dgm:pt modelId="{9CB28D33-DCEE-4A78-BF4B-B237534CD5B8}" type="pres">
      <dgm:prSet presAssocID="{7166E4BF-ED62-433C-A9E3-A5C07C773BCB}" presName="LevelTwoTextNode" presStyleLbl="node3" presStyleIdx="1" presStyleCnt="5" custScaleY="130023" custLinFactX="-30884" custLinFactNeighborX="-100000" custLinFactNeighborY="-3417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C5A57F6-12CF-408D-8A37-067CD8CD712A}" type="pres">
      <dgm:prSet presAssocID="{7166E4BF-ED62-433C-A9E3-A5C07C773BCB}" presName="level3hierChild" presStyleCnt="0"/>
      <dgm:spPr/>
    </dgm:pt>
    <dgm:pt modelId="{900D1FA6-E903-45B7-A8BF-77019039761D}" type="pres">
      <dgm:prSet presAssocID="{ED7E1E9A-045B-4C3B-8ECC-D9DB241129AE}" presName="conn2-1" presStyleLbl="parChTrans1D4" presStyleIdx="2" presStyleCnt="12"/>
      <dgm:spPr/>
      <dgm:t>
        <a:bodyPr/>
        <a:lstStyle/>
        <a:p>
          <a:endParaRPr lang="pt-BR"/>
        </a:p>
      </dgm:t>
    </dgm:pt>
    <dgm:pt modelId="{33B26950-13CC-491C-ADF0-63E7FF08DE34}" type="pres">
      <dgm:prSet presAssocID="{ED7E1E9A-045B-4C3B-8ECC-D9DB241129AE}" presName="connTx" presStyleLbl="parChTrans1D4" presStyleIdx="2" presStyleCnt="12"/>
      <dgm:spPr/>
      <dgm:t>
        <a:bodyPr/>
        <a:lstStyle/>
        <a:p>
          <a:endParaRPr lang="pt-BR"/>
        </a:p>
      </dgm:t>
    </dgm:pt>
    <dgm:pt modelId="{6640D993-33E1-4F9A-BC9B-7A2E236260CC}" type="pres">
      <dgm:prSet presAssocID="{0748F571-8FA8-44C5-A777-9388EF1F3A1C}" presName="root2" presStyleCnt="0"/>
      <dgm:spPr/>
    </dgm:pt>
    <dgm:pt modelId="{01FB03A3-196D-4346-949F-315B90D711BE}" type="pres">
      <dgm:prSet presAssocID="{0748F571-8FA8-44C5-A777-9388EF1F3A1C}" presName="LevelTwoTextNode" presStyleLbl="node4" presStyleIdx="2" presStyleCnt="12" custScaleY="77443" custLinFactNeighborX="-483" custLinFactNeighborY="-1183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1B912B8-4752-4049-8626-00F413ED2EF0}" type="pres">
      <dgm:prSet presAssocID="{0748F571-8FA8-44C5-A777-9388EF1F3A1C}" presName="level3hierChild" presStyleCnt="0"/>
      <dgm:spPr/>
    </dgm:pt>
    <dgm:pt modelId="{DA94460D-4853-495A-AD44-3E37717D1083}" type="pres">
      <dgm:prSet presAssocID="{E3D7A32A-4A9F-44E3-87E6-86600B43724B}" presName="conn2-1" presStyleLbl="parChTrans1D4" presStyleIdx="3" presStyleCnt="12"/>
      <dgm:spPr/>
      <dgm:t>
        <a:bodyPr/>
        <a:lstStyle/>
        <a:p>
          <a:endParaRPr lang="pt-BR"/>
        </a:p>
      </dgm:t>
    </dgm:pt>
    <dgm:pt modelId="{3E195FBA-7294-4DB7-A0CA-D92267F19C6C}" type="pres">
      <dgm:prSet presAssocID="{E3D7A32A-4A9F-44E3-87E6-86600B43724B}" presName="connTx" presStyleLbl="parChTrans1D4" presStyleIdx="3" presStyleCnt="12"/>
      <dgm:spPr/>
      <dgm:t>
        <a:bodyPr/>
        <a:lstStyle/>
        <a:p>
          <a:endParaRPr lang="pt-BR"/>
        </a:p>
      </dgm:t>
    </dgm:pt>
    <dgm:pt modelId="{1D7C3E9C-6CEB-457E-8D71-14BBAA177385}" type="pres">
      <dgm:prSet presAssocID="{4E31ADD4-945B-47AE-BB1F-7E35C685364E}" presName="root2" presStyleCnt="0"/>
      <dgm:spPr/>
    </dgm:pt>
    <dgm:pt modelId="{EB86CA4E-7A78-4A20-8F5E-FC1E24FB2E6E}" type="pres">
      <dgm:prSet presAssocID="{4E31ADD4-945B-47AE-BB1F-7E35C685364E}" presName="LevelTwoTextNode" presStyleLbl="node4" presStyleIdx="3" presStyleCnt="12" custScaleY="92447" custLinFactNeighborY="-1848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5A810A2-40B3-4725-AEBA-A40DB953496B}" type="pres">
      <dgm:prSet presAssocID="{4E31ADD4-945B-47AE-BB1F-7E35C685364E}" presName="level3hierChild" presStyleCnt="0"/>
      <dgm:spPr/>
    </dgm:pt>
    <dgm:pt modelId="{9B454780-2DDE-49EE-8128-B34662CD23E7}" type="pres">
      <dgm:prSet presAssocID="{26ABEE44-3257-4133-864C-7913316C749A}" presName="conn2-1" presStyleLbl="parChTrans1D3" presStyleIdx="2" presStyleCnt="5"/>
      <dgm:spPr/>
      <dgm:t>
        <a:bodyPr/>
        <a:lstStyle/>
        <a:p>
          <a:endParaRPr lang="pt-BR"/>
        </a:p>
      </dgm:t>
    </dgm:pt>
    <dgm:pt modelId="{D98AAC94-3B1C-4062-8C71-E5550F45D21E}" type="pres">
      <dgm:prSet presAssocID="{26ABEE44-3257-4133-864C-7913316C749A}" presName="connTx" presStyleLbl="parChTrans1D3" presStyleIdx="2" presStyleCnt="5"/>
      <dgm:spPr/>
      <dgm:t>
        <a:bodyPr/>
        <a:lstStyle/>
        <a:p>
          <a:endParaRPr lang="pt-BR"/>
        </a:p>
      </dgm:t>
    </dgm:pt>
    <dgm:pt modelId="{C9143BF2-6D78-42C9-BD7A-0A5444F61DB1}" type="pres">
      <dgm:prSet presAssocID="{A97B6911-794E-41B5-881C-0C4B3F1A115F}" presName="root2" presStyleCnt="0"/>
      <dgm:spPr/>
    </dgm:pt>
    <dgm:pt modelId="{90B4C787-E808-422D-8E07-42939F451E03}" type="pres">
      <dgm:prSet presAssocID="{A97B6911-794E-41B5-881C-0C4B3F1A115F}" presName="LevelTwoTextNode" presStyleLbl="node3" presStyleIdx="2" presStyleCnt="5" custScaleY="122910" custLinFactX="-33121" custLinFactNeighborX="-100000" custLinFactNeighborY="-3563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B31BD8A-2987-4853-AE77-7CA5C0903D00}" type="pres">
      <dgm:prSet presAssocID="{A97B6911-794E-41B5-881C-0C4B3F1A115F}" presName="level3hierChild" presStyleCnt="0"/>
      <dgm:spPr/>
    </dgm:pt>
    <dgm:pt modelId="{FA1B9E87-2A2B-4E80-9417-09894FE84472}" type="pres">
      <dgm:prSet presAssocID="{837DBDCA-73DF-4484-9501-E59BFF8E7E29}" presName="conn2-1" presStyleLbl="parChTrans1D4" presStyleIdx="4" presStyleCnt="12"/>
      <dgm:spPr/>
      <dgm:t>
        <a:bodyPr/>
        <a:lstStyle/>
        <a:p>
          <a:endParaRPr lang="pt-BR"/>
        </a:p>
      </dgm:t>
    </dgm:pt>
    <dgm:pt modelId="{F8EEDB2C-8391-41EB-8331-095D74E59B96}" type="pres">
      <dgm:prSet presAssocID="{837DBDCA-73DF-4484-9501-E59BFF8E7E29}" presName="connTx" presStyleLbl="parChTrans1D4" presStyleIdx="4" presStyleCnt="12"/>
      <dgm:spPr/>
      <dgm:t>
        <a:bodyPr/>
        <a:lstStyle/>
        <a:p>
          <a:endParaRPr lang="pt-BR"/>
        </a:p>
      </dgm:t>
    </dgm:pt>
    <dgm:pt modelId="{2CFDE13C-145E-4B91-921D-A53B69AD7424}" type="pres">
      <dgm:prSet presAssocID="{DC433DC4-B9ED-496C-AE68-E3B482E18235}" presName="root2" presStyleCnt="0"/>
      <dgm:spPr/>
    </dgm:pt>
    <dgm:pt modelId="{7401FA57-DD5A-41C6-8D0C-EEAB62121665}" type="pres">
      <dgm:prSet presAssocID="{DC433DC4-B9ED-496C-AE68-E3B482E18235}" presName="LevelTwoTextNode" presStyleLbl="node4" presStyleIdx="4" presStyleCnt="12" custScaleY="70915" custLinFactNeighborX="-1188" custLinFactNeighborY="-66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B731B99-BEBC-4162-B133-773E1C8BC4FA}" type="pres">
      <dgm:prSet presAssocID="{DC433DC4-B9ED-496C-AE68-E3B482E18235}" presName="level3hierChild" presStyleCnt="0"/>
      <dgm:spPr/>
    </dgm:pt>
    <dgm:pt modelId="{C7AC482E-A122-4F5B-BC79-9A59853F042E}" type="pres">
      <dgm:prSet presAssocID="{9918E16A-3427-4E47-8156-9AE2F56DAD85}" presName="conn2-1" presStyleLbl="parChTrans1D4" presStyleIdx="5" presStyleCnt="12"/>
      <dgm:spPr/>
      <dgm:t>
        <a:bodyPr/>
        <a:lstStyle/>
        <a:p>
          <a:endParaRPr lang="pt-BR"/>
        </a:p>
      </dgm:t>
    </dgm:pt>
    <dgm:pt modelId="{0A9DE35B-1AE6-43C3-AC98-36CE349634C4}" type="pres">
      <dgm:prSet presAssocID="{9918E16A-3427-4E47-8156-9AE2F56DAD85}" presName="connTx" presStyleLbl="parChTrans1D4" presStyleIdx="5" presStyleCnt="12"/>
      <dgm:spPr/>
      <dgm:t>
        <a:bodyPr/>
        <a:lstStyle/>
        <a:p>
          <a:endParaRPr lang="pt-BR"/>
        </a:p>
      </dgm:t>
    </dgm:pt>
    <dgm:pt modelId="{640F2801-3DF7-4D6C-B4B2-9F84EE057E0B}" type="pres">
      <dgm:prSet presAssocID="{9EAFF014-71EB-4088-9491-A15F6BBFC40C}" presName="root2" presStyleCnt="0"/>
      <dgm:spPr/>
    </dgm:pt>
    <dgm:pt modelId="{527CA2F5-4BE6-4F1D-B9B2-BDCEDB8D7548}" type="pres">
      <dgm:prSet presAssocID="{9EAFF014-71EB-4088-9491-A15F6BBFC40C}" presName="LevelTwoTextNode" presStyleLbl="node4" presStyleIdx="5" presStyleCnt="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9618BF2-91D4-46F5-9059-7688B688725A}" type="pres">
      <dgm:prSet presAssocID="{9EAFF014-71EB-4088-9491-A15F6BBFC40C}" presName="level3hierChild" presStyleCnt="0"/>
      <dgm:spPr/>
    </dgm:pt>
    <dgm:pt modelId="{D0BB6291-8209-435A-9B31-CC818974498F}" type="pres">
      <dgm:prSet presAssocID="{5723EB18-9193-442D-B168-401187F05E4D}" presName="conn2-1" presStyleLbl="parChTrans1D4" presStyleIdx="6" presStyleCnt="12"/>
      <dgm:spPr/>
      <dgm:t>
        <a:bodyPr/>
        <a:lstStyle/>
        <a:p>
          <a:endParaRPr lang="pt-BR"/>
        </a:p>
      </dgm:t>
    </dgm:pt>
    <dgm:pt modelId="{C2668157-72A5-498C-B606-69CA4AC5A240}" type="pres">
      <dgm:prSet presAssocID="{5723EB18-9193-442D-B168-401187F05E4D}" presName="connTx" presStyleLbl="parChTrans1D4" presStyleIdx="6" presStyleCnt="12"/>
      <dgm:spPr/>
      <dgm:t>
        <a:bodyPr/>
        <a:lstStyle/>
        <a:p>
          <a:endParaRPr lang="pt-BR"/>
        </a:p>
      </dgm:t>
    </dgm:pt>
    <dgm:pt modelId="{0548377F-44C9-4160-A832-EB8359607AFB}" type="pres">
      <dgm:prSet presAssocID="{E9FC4A59-F728-49DC-A4A9-31AFE586D276}" presName="root2" presStyleCnt="0"/>
      <dgm:spPr/>
    </dgm:pt>
    <dgm:pt modelId="{13EEEF09-4499-43C6-8E73-6EAA17102965}" type="pres">
      <dgm:prSet presAssocID="{E9FC4A59-F728-49DC-A4A9-31AFE586D276}" presName="LevelTwoTextNode" presStyleLbl="node4" presStyleIdx="6" presStyleCnt="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2823E8A-311F-4631-8675-89E776725089}" type="pres">
      <dgm:prSet presAssocID="{E9FC4A59-F728-49DC-A4A9-31AFE586D276}" presName="level3hierChild" presStyleCnt="0"/>
      <dgm:spPr/>
    </dgm:pt>
    <dgm:pt modelId="{2ED1506D-9913-4BA5-92C3-CA65F2AAAAE3}" type="pres">
      <dgm:prSet presAssocID="{CB9575AE-5EF3-417F-8BEC-299C5DECC0AC}" presName="conn2-1" presStyleLbl="parChTrans1D4" presStyleIdx="7" presStyleCnt="12"/>
      <dgm:spPr/>
      <dgm:t>
        <a:bodyPr/>
        <a:lstStyle/>
        <a:p>
          <a:endParaRPr lang="pt-BR"/>
        </a:p>
      </dgm:t>
    </dgm:pt>
    <dgm:pt modelId="{59C526E3-F05A-43D1-9F10-8038A2718BA8}" type="pres">
      <dgm:prSet presAssocID="{CB9575AE-5EF3-417F-8BEC-299C5DECC0AC}" presName="connTx" presStyleLbl="parChTrans1D4" presStyleIdx="7" presStyleCnt="12"/>
      <dgm:spPr/>
      <dgm:t>
        <a:bodyPr/>
        <a:lstStyle/>
        <a:p>
          <a:endParaRPr lang="pt-BR"/>
        </a:p>
      </dgm:t>
    </dgm:pt>
    <dgm:pt modelId="{80A30677-1B7B-4403-BA08-2B1D098FB197}" type="pres">
      <dgm:prSet presAssocID="{E7354006-2131-4D25-B2D5-B0B8C690943B}" presName="root2" presStyleCnt="0"/>
      <dgm:spPr/>
    </dgm:pt>
    <dgm:pt modelId="{331F9FB0-3E25-4D8D-8BE8-F6B426004853}" type="pres">
      <dgm:prSet presAssocID="{E7354006-2131-4D25-B2D5-B0B8C690943B}" presName="LevelTwoTextNode" presStyleLbl="node4" presStyleIdx="7" presStyleCnt="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C439946-A9E3-44BD-9DA9-FDBB3AC45F3E}" type="pres">
      <dgm:prSet presAssocID="{E7354006-2131-4D25-B2D5-B0B8C690943B}" presName="level3hierChild" presStyleCnt="0"/>
      <dgm:spPr/>
    </dgm:pt>
    <dgm:pt modelId="{0B49FE94-1853-44AC-A422-20EEE0109F3E}" type="pres">
      <dgm:prSet presAssocID="{87D791C2-F9C7-4727-8B29-FB949037394B}" presName="conn2-1" presStyleLbl="parChTrans1D3" presStyleIdx="3" presStyleCnt="5"/>
      <dgm:spPr/>
      <dgm:t>
        <a:bodyPr/>
        <a:lstStyle/>
        <a:p>
          <a:endParaRPr lang="pt-BR"/>
        </a:p>
      </dgm:t>
    </dgm:pt>
    <dgm:pt modelId="{3D54B330-018D-42C2-90D5-EF1A11201EA2}" type="pres">
      <dgm:prSet presAssocID="{87D791C2-F9C7-4727-8B29-FB949037394B}" presName="connTx" presStyleLbl="parChTrans1D3" presStyleIdx="3" presStyleCnt="5"/>
      <dgm:spPr/>
      <dgm:t>
        <a:bodyPr/>
        <a:lstStyle/>
        <a:p>
          <a:endParaRPr lang="pt-BR"/>
        </a:p>
      </dgm:t>
    </dgm:pt>
    <dgm:pt modelId="{900B7B54-AFEE-49BB-A4E8-5CC79E685828}" type="pres">
      <dgm:prSet presAssocID="{D63B00F2-4D62-4DF0-92E0-8E6D452442F2}" presName="root2" presStyleCnt="0"/>
      <dgm:spPr/>
    </dgm:pt>
    <dgm:pt modelId="{E6AF2C43-7DFF-4802-A950-548D0115DEF6}" type="pres">
      <dgm:prSet presAssocID="{D63B00F2-4D62-4DF0-92E0-8E6D452442F2}" presName="LevelTwoTextNode" presStyleLbl="node3" presStyleIdx="3" presStyleCnt="5" custScaleY="122648" custLinFactX="-31469" custLinFactNeighborX="-100000" custLinFactNeighborY="-9781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0B5A2E3-5B33-4C54-B581-6809B3EA9A5D}" type="pres">
      <dgm:prSet presAssocID="{D63B00F2-4D62-4DF0-92E0-8E6D452442F2}" presName="level3hierChild" presStyleCnt="0"/>
      <dgm:spPr/>
    </dgm:pt>
    <dgm:pt modelId="{0F523F81-24E3-4633-8925-FA12414CD2DB}" type="pres">
      <dgm:prSet presAssocID="{4FE34311-5551-433C-BF98-F88E65D299DC}" presName="conn2-1" presStyleLbl="parChTrans1D4" presStyleIdx="8" presStyleCnt="12"/>
      <dgm:spPr/>
      <dgm:t>
        <a:bodyPr/>
        <a:lstStyle/>
        <a:p>
          <a:endParaRPr lang="pt-BR"/>
        </a:p>
      </dgm:t>
    </dgm:pt>
    <dgm:pt modelId="{BEBAB121-0EAA-4CC8-82D3-8D2006D0D749}" type="pres">
      <dgm:prSet presAssocID="{4FE34311-5551-433C-BF98-F88E65D299DC}" presName="connTx" presStyleLbl="parChTrans1D4" presStyleIdx="8" presStyleCnt="12"/>
      <dgm:spPr/>
      <dgm:t>
        <a:bodyPr/>
        <a:lstStyle/>
        <a:p>
          <a:endParaRPr lang="pt-BR"/>
        </a:p>
      </dgm:t>
    </dgm:pt>
    <dgm:pt modelId="{2B938C46-F40A-45DA-B9E3-D92A9806E97D}" type="pres">
      <dgm:prSet presAssocID="{6ABA2543-B4B5-41D0-84C4-AC869818E0F1}" presName="root2" presStyleCnt="0"/>
      <dgm:spPr/>
    </dgm:pt>
    <dgm:pt modelId="{10F4A0FE-446E-433C-B6B7-59B71DB84CB3}" type="pres">
      <dgm:prSet presAssocID="{6ABA2543-B4B5-41D0-84C4-AC869818E0F1}" presName="LevelTwoTextNode" presStyleLbl="node4" presStyleIdx="8" presStyleCnt="12" custScaleY="78992" custLinFactNeighborX="422" custLinFactNeighborY="-168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57BB2D2-43BC-4E2D-9AB7-CBF6752F1393}" type="pres">
      <dgm:prSet presAssocID="{6ABA2543-B4B5-41D0-84C4-AC869818E0F1}" presName="level3hierChild" presStyleCnt="0"/>
      <dgm:spPr/>
    </dgm:pt>
    <dgm:pt modelId="{29193546-915C-460D-B7B9-45418103F93E}" type="pres">
      <dgm:prSet presAssocID="{EF8B5E21-0C10-498C-BDD2-8B6DF311B29E}" presName="conn2-1" presStyleLbl="parChTrans1D4" presStyleIdx="9" presStyleCnt="12"/>
      <dgm:spPr/>
      <dgm:t>
        <a:bodyPr/>
        <a:lstStyle/>
        <a:p>
          <a:endParaRPr lang="pt-BR"/>
        </a:p>
      </dgm:t>
    </dgm:pt>
    <dgm:pt modelId="{343E7A84-F9A8-48FB-A592-85C8C6B079EB}" type="pres">
      <dgm:prSet presAssocID="{EF8B5E21-0C10-498C-BDD2-8B6DF311B29E}" presName="connTx" presStyleLbl="parChTrans1D4" presStyleIdx="9" presStyleCnt="12"/>
      <dgm:spPr/>
      <dgm:t>
        <a:bodyPr/>
        <a:lstStyle/>
        <a:p>
          <a:endParaRPr lang="pt-BR"/>
        </a:p>
      </dgm:t>
    </dgm:pt>
    <dgm:pt modelId="{6537C2EA-C085-4BFD-961A-597B1B0BD9FF}" type="pres">
      <dgm:prSet presAssocID="{EEAEE66F-7192-4DAE-A634-E1B1838F6393}" presName="root2" presStyleCnt="0"/>
      <dgm:spPr/>
    </dgm:pt>
    <dgm:pt modelId="{8C5FA5AE-F485-4614-8875-8750104BF5AC}" type="pres">
      <dgm:prSet presAssocID="{EEAEE66F-7192-4DAE-A634-E1B1838F6393}" presName="LevelTwoTextNode" presStyleLbl="node4" presStyleIdx="9" presStyleCnt="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A6371ED-D208-4D41-A870-26C6A7AB912C}" type="pres">
      <dgm:prSet presAssocID="{EEAEE66F-7192-4DAE-A634-E1B1838F6393}" presName="level3hierChild" presStyleCnt="0"/>
      <dgm:spPr/>
    </dgm:pt>
    <dgm:pt modelId="{F5950E4B-B03D-4556-886F-CACF0F6282AB}" type="pres">
      <dgm:prSet presAssocID="{75317D3C-1DC9-4A9B-A788-8443FB6D64E3}" presName="conn2-1" presStyleLbl="parChTrans1D4" presStyleIdx="10" presStyleCnt="12"/>
      <dgm:spPr/>
      <dgm:t>
        <a:bodyPr/>
        <a:lstStyle/>
        <a:p>
          <a:endParaRPr lang="pt-BR"/>
        </a:p>
      </dgm:t>
    </dgm:pt>
    <dgm:pt modelId="{DEF13DC1-3F98-4A21-95AA-8D6326345C96}" type="pres">
      <dgm:prSet presAssocID="{75317D3C-1DC9-4A9B-A788-8443FB6D64E3}" presName="connTx" presStyleLbl="parChTrans1D4" presStyleIdx="10" presStyleCnt="12"/>
      <dgm:spPr/>
      <dgm:t>
        <a:bodyPr/>
        <a:lstStyle/>
        <a:p>
          <a:endParaRPr lang="pt-BR"/>
        </a:p>
      </dgm:t>
    </dgm:pt>
    <dgm:pt modelId="{823630A8-731E-4488-9854-8821291E79B4}" type="pres">
      <dgm:prSet presAssocID="{4C28F8E9-1A63-4C54-8B40-3AD80C24C385}" presName="root2" presStyleCnt="0"/>
      <dgm:spPr/>
    </dgm:pt>
    <dgm:pt modelId="{27427796-4D41-4BF2-A6B0-3D5558FBA898}" type="pres">
      <dgm:prSet presAssocID="{4C28F8E9-1A63-4C54-8B40-3AD80C24C385}" presName="LevelTwoTextNode" presStyleLbl="node4" presStyleIdx="10" presStyleCnt="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ED1C61F-E416-445F-B367-77937758EC9B}" type="pres">
      <dgm:prSet presAssocID="{4C28F8E9-1A63-4C54-8B40-3AD80C24C385}" presName="level3hierChild" presStyleCnt="0"/>
      <dgm:spPr/>
    </dgm:pt>
    <dgm:pt modelId="{3E298A6C-C290-4795-91C7-7314D267CA5F}" type="pres">
      <dgm:prSet presAssocID="{18CB82B7-D69F-4CDF-8DDE-E1FD0052A75B}" presName="conn2-1" presStyleLbl="parChTrans1D4" presStyleIdx="11" presStyleCnt="12"/>
      <dgm:spPr/>
      <dgm:t>
        <a:bodyPr/>
        <a:lstStyle/>
        <a:p>
          <a:endParaRPr lang="pt-BR"/>
        </a:p>
      </dgm:t>
    </dgm:pt>
    <dgm:pt modelId="{1B72FF9C-009D-4138-BBEC-6C69EE20DB1A}" type="pres">
      <dgm:prSet presAssocID="{18CB82B7-D69F-4CDF-8DDE-E1FD0052A75B}" presName="connTx" presStyleLbl="parChTrans1D4" presStyleIdx="11" presStyleCnt="12"/>
      <dgm:spPr/>
      <dgm:t>
        <a:bodyPr/>
        <a:lstStyle/>
        <a:p>
          <a:endParaRPr lang="pt-BR"/>
        </a:p>
      </dgm:t>
    </dgm:pt>
    <dgm:pt modelId="{C2E87C31-C9F2-4929-A481-A01ED8CAA66A}" type="pres">
      <dgm:prSet presAssocID="{F0297EDD-F291-42A8-8C98-9B85903EDAF8}" presName="root2" presStyleCnt="0"/>
      <dgm:spPr/>
    </dgm:pt>
    <dgm:pt modelId="{C4816FA7-2CDB-4E18-B083-B3A70C017648}" type="pres">
      <dgm:prSet presAssocID="{F0297EDD-F291-42A8-8C98-9B85903EDAF8}" presName="LevelTwoTextNode" presStyleLbl="node4" presStyleIdx="11" presStyleCnt="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66523B8-AA08-4322-B8B7-E899843FA36F}" type="pres">
      <dgm:prSet presAssocID="{F0297EDD-F291-42A8-8C98-9B85903EDAF8}" presName="level3hierChild" presStyleCnt="0"/>
      <dgm:spPr/>
    </dgm:pt>
    <dgm:pt modelId="{76490B32-8BBF-4B42-8386-FD5749C29DAB}" type="pres">
      <dgm:prSet presAssocID="{66822426-53F1-4EA8-BACF-71646727F509}" presName="conn2-1" presStyleLbl="parChTrans1D3" presStyleIdx="4" presStyleCnt="5"/>
      <dgm:spPr/>
      <dgm:t>
        <a:bodyPr/>
        <a:lstStyle/>
        <a:p>
          <a:endParaRPr lang="pt-BR"/>
        </a:p>
      </dgm:t>
    </dgm:pt>
    <dgm:pt modelId="{03F2DD46-F4E3-4E5B-9633-19376B94AD3E}" type="pres">
      <dgm:prSet presAssocID="{66822426-53F1-4EA8-BACF-71646727F509}" presName="connTx" presStyleLbl="parChTrans1D3" presStyleIdx="4" presStyleCnt="5"/>
      <dgm:spPr/>
      <dgm:t>
        <a:bodyPr/>
        <a:lstStyle/>
        <a:p>
          <a:endParaRPr lang="pt-BR"/>
        </a:p>
      </dgm:t>
    </dgm:pt>
    <dgm:pt modelId="{49D72C3F-7072-4AEA-8845-89D12A38C4A1}" type="pres">
      <dgm:prSet presAssocID="{CB048969-5548-4B86-94BA-0FBA6D92ABCC}" presName="root2" presStyleCnt="0"/>
      <dgm:spPr/>
    </dgm:pt>
    <dgm:pt modelId="{11EB51E6-1FB5-46A2-818A-A5521BDD7BC5}" type="pres">
      <dgm:prSet presAssocID="{CB048969-5548-4B86-94BA-0FBA6D92ABCC}" presName="LevelTwoTextNode" presStyleLbl="node3" presStyleIdx="4" presStyleCnt="5" custLinFactX="-31666" custLinFactNeighborX="-100000" custLinFactNeighborY="-1298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2BEDF92-F4F5-4921-85F2-81D4DC2A6E7A}" type="pres">
      <dgm:prSet presAssocID="{CB048969-5548-4B86-94BA-0FBA6D92ABCC}" presName="level3hierChild" presStyleCnt="0"/>
      <dgm:spPr/>
    </dgm:pt>
  </dgm:ptLst>
  <dgm:cxnLst>
    <dgm:cxn modelId="{35466CE1-7751-42B1-87EE-3385F3EE8192}" type="presOf" srcId="{9918E16A-3427-4E47-8156-9AE2F56DAD85}" destId="{0A9DE35B-1AE6-43C3-AC98-36CE349634C4}" srcOrd="1" destOrd="0" presId="urn:microsoft.com/office/officeart/2008/layout/HorizontalMultiLevelHierarchy"/>
    <dgm:cxn modelId="{4D1C5109-25DB-40A8-ABE7-4B3875EAE128}" type="presOf" srcId="{EF8B5E21-0C10-498C-BDD2-8B6DF311B29E}" destId="{29193546-915C-460D-B7B9-45418103F93E}" srcOrd="0" destOrd="0" presId="urn:microsoft.com/office/officeart/2008/layout/HorizontalMultiLevelHierarchy"/>
    <dgm:cxn modelId="{2891187A-B32D-4143-B73F-583129283383}" srcId="{D63B00F2-4D62-4DF0-92E0-8E6D452442F2}" destId="{4C28F8E9-1A63-4C54-8B40-3AD80C24C385}" srcOrd="2" destOrd="0" parTransId="{75317D3C-1DC9-4A9B-A788-8443FB6D64E3}" sibTransId="{8361399D-DA9C-45C9-ACDB-C59C53AFAD0D}"/>
    <dgm:cxn modelId="{DFA42464-4C3E-477F-84F2-16981C93C0AF}" type="presOf" srcId="{9DAD0DF4-5175-4E47-9E1E-2409C0E37BD3}" destId="{964AAD31-0A30-4FB4-91EA-93A0B6CF4BE3}" srcOrd="0" destOrd="0" presId="urn:microsoft.com/office/officeart/2008/layout/HorizontalMultiLevelHierarchy"/>
    <dgm:cxn modelId="{6A2724AD-CB62-4C9B-A9AE-483CFEB273A2}" type="presOf" srcId="{7912DCC7-5DCA-469F-BDBB-8FA00EF73833}" destId="{21E2B6AC-490B-42AE-BD2F-6DA34F11266E}" srcOrd="0" destOrd="0" presId="urn:microsoft.com/office/officeart/2008/layout/HorizontalMultiLevelHierarchy"/>
    <dgm:cxn modelId="{1F5A2A18-332B-4268-A4DA-FFB85F65C13B}" type="presOf" srcId="{DC433DC4-B9ED-496C-AE68-E3B482E18235}" destId="{7401FA57-DD5A-41C6-8D0C-EEAB62121665}" srcOrd="0" destOrd="0" presId="urn:microsoft.com/office/officeart/2008/layout/HorizontalMultiLevelHierarchy"/>
    <dgm:cxn modelId="{C3875BDC-FB41-4AB3-A899-90A2C10D4003}" type="presOf" srcId="{66822426-53F1-4EA8-BACF-71646727F509}" destId="{03F2DD46-F4E3-4E5B-9633-19376B94AD3E}" srcOrd="1" destOrd="0" presId="urn:microsoft.com/office/officeart/2008/layout/HorizontalMultiLevelHierarchy"/>
    <dgm:cxn modelId="{16D29986-0750-4ADD-97F1-9DBE7392E44F}" srcId="{D63B00F2-4D62-4DF0-92E0-8E6D452442F2}" destId="{F0297EDD-F291-42A8-8C98-9B85903EDAF8}" srcOrd="3" destOrd="0" parTransId="{18CB82B7-D69F-4CDF-8DDE-E1FD0052A75B}" sibTransId="{8828D252-87D0-4BEB-94D6-B1AF68459660}"/>
    <dgm:cxn modelId="{22EBDBB7-1F4E-4AC0-8EDD-F00D9E7B30DE}" type="presOf" srcId="{4C28F8E9-1A63-4C54-8B40-3AD80C24C385}" destId="{27427796-4D41-4BF2-A6B0-3D5558FBA898}" srcOrd="0" destOrd="0" presId="urn:microsoft.com/office/officeart/2008/layout/HorizontalMultiLevelHierarchy"/>
    <dgm:cxn modelId="{12C94FB2-885A-4546-B099-2D3287BF8F25}" srcId="{9DAD0DF4-5175-4E47-9E1E-2409C0E37BD3}" destId="{7912DCC7-5DCA-469F-BDBB-8FA00EF73833}" srcOrd="0" destOrd="0" parTransId="{6308012F-E96E-4653-AA37-E26AF67220F8}" sibTransId="{8AD63806-FF18-4A35-81E2-FD09DCB8EBC1}"/>
    <dgm:cxn modelId="{D75FFD28-2C2C-47A2-89D1-0E96F68D2887}" srcId="{A97B6911-794E-41B5-881C-0C4B3F1A115F}" destId="{E7354006-2131-4D25-B2D5-B0B8C690943B}" srcOrd="3" destOrd="0" parTransId="{CB9575AE-5EF3-417F-8BEC-299C5DECC0AC}" sibTransId="{98AB633E-D4CC-4234-82ED-758816F089EB}"/>
    <dgm:cxn modelId="{7B16507C-34B6-4E9A-A3EC-C6B70E406575}" type="presOf" srcId="{E7354006-2131-4D25-B2D5-B0B8C690943B}" destId="{331F9FB0-3E25-4D8D-8BE8-F6B426004853}" srcOrd="0" destOrd="0" presId="urn:microsoft.com/office/officeart/2008/layout/HorizontalMultiLevelHierarchy"/>
    <dgm:cxn modelId="{CE39A0A3-B529-4725-9D32-6049360BC490}" type="presOf" srcId="{EEAEE66F-7192-4DAE-A634-E1B1838F6393}" destId="{8C5FA5AE-F485-4614-8875-8750104BF5AC}" srcOrd="0" destOrd="0" presId="urn:microsoft.com/office/officeart/2008/layout/HorizontalMultiLevelHierarchy"/>
    <dgm:cxn modelId="{FBD52F86-6C42-4A9A-8551-1BD165F7B207}" srcId="{A97B6911-794E-41B5-881C-0C4B3F1A115F}" destId="{DC433DC4-B9ED-496C-AE68-E3B482E18235}" srcOrd="0" destOrd="0" parTransId="{837DBDCA-73DF-4484-9501-E59BFF8E7E29}" sibTransId="{A147A2BC-1956-4FE7-AC3A-96AB50581037}"/>
    <dgm:cxn modelId="{D5B86DB1-BE59-4927-AACD-6A86859ADBBC}" type="presOf" srcId="{26ABEE44-3257-4133-864C-7913316C749A}" destId="{9B454780-2DDE-49EE-8128-B34662CD23E7}" srcOrd="0" destOrd="0" presId="urn:microsoft.com/office/officeart/2008/layout/HorizontalMultiLevelHierarchy"/>
    <dgm:cxn modelId="{8AE1F75D-A247-490F-B940-DC7EE0729D43}" type="presOf" srcId="{EF8B5E21-0C10-498C-BDD2-8B6DF311B29E}" destId="{343E7A84-F9A8-48FB-A592-85C8C6B079EB}" srcOrd="1" destOrd="0" presId="urn:microsoft.com/office/officeart/2008/layout/HorizontalMultiLevelHierarchy"/>
    <dgm:cxn modelId="{E7AA6611-8A6E-4CB6-8A94-6A13AFDB728C}" type="presOf" srcId="{837DBDCA-73DF-4484-9501-E59BFF8E7E29}" destId="{F8EEDB2C-8391-41EB-8331-095D74E59B96}" srcOrd="1" destOrd="0" presId="urn:microsoft.com/office/officeart/2008/layout/HorizontalMultiLevelHierarchy"/>
    <dgm:cxn modelId="{6C5C16D0-F428-4D85-8550-16A00CCD671D}" type="presOf" srcId="{72D00A20-AAD4-4F74-BA2F-8F1258991A1B}" destId="{7068F9DF-A3E5-461D-9208-E2B3CD41D2CC}" srcOrd="1" destOrd="0" presId="urn:microsoft.com/office/officeart/2008/layout/HorizontalMultiLevelHierarchy"/>
    <dgm:cxn modelId="{8A88375B-29A9-4E78-84E1-DC73EF29BD05}" srcId="{7166E4BF-ED62-433C-A9E3-A5C07C773BCB}" destId="{0748F571-8FA8-44C5-A777-9388EF1F3A1C}" srcOrd="0" destOrd="0" parTransId="{ED7E1E9A-045B-4C3B-8ECC-D9DB241129AE}" sibTransId="{E02EBD75-BE9C-4706-8188-859532D17841}"/>
    <dgm:cxn modelId="{78F08372-213D-435B-8EF2-63E51E2BBFCD}" type="presOf" srcId="{18215714-62D3-4A9C-B873-E6852ABE3F5C}" destId="{8B91BC48-DCB8-421A-88BC-BE8AF99A901F}" srcOrd="1" destOrd="0" presId="urn:microsoft.com/office/officeart/2008/layout/HorizontalMultiLevelHierarchy"/>
    <dgm:cxn modelId="{85F0041A-6B38-4FD6-9ADB-8E7A2C1AC8DB}" type="presOf" srcId="{4FE34311-5551-433C-BF98-F88E65D299DC}" destId="{BEBAB121-0EAA-4CC8-82D3-8D2006D0D749}" srcOrd="1" destOrd="0" presId="urn:microsoft.com/office/officeart/2008/layout/HorizontalMultiLevelHierarchy"/>
    <dgm:cxn modelId="{AEC2AF53-F05D-4BDA-A5CD-06B0C82360DE}" type="presOf" srcId="{75317D3C-1DC9-4A9B-A788-8443FB6D64E3}" destId="{F5950E4B-B03D-4556-886F-CACF0F6282AB}" srcOrd="0" destOrd="0" presId="urn:microsoft.com/office/officeart/2008/layout/HorizontalMultiLevelHierarchy"/>
    <dgm:cxn modelId="{1D70E5F9-9162-4F1A-80D9-0272E7096796}" srcId="{3BAAC78C-2293-403D-9253-E82886802E5E}" destId="{7166E4BF-ED62-433C-A9E3-A5C07C773BCB}" srcOrd="1" destOrd="0" parTransId="{18215714-62D3-4A9C-B873-E6852ABE3F5C}" sibTransId="{EE9E55BC-4E73-4FEF-8A5A-9BACC6EFBC50}"/>
    <dgm:cxn modelId="{D3ABF51D-BE10-4250-938F-045F5D8F326C}" srcId="{3BAAC78C-2293-403D-9253-E82886802E5E}" destId="{A97B6911-794E-41B5-881C-0C4B3F1A115F}" srcOrd="2" destOrd="0" parTransId="{26ABEE44-3257-4133-864C-7913316C749A}" sibTransId="{6ED2C54B-8DA1-49E2-B2C0-E0485A5D26DE}"/>
    <dgm:cxn modelId="{FD26022D-14D0-4B8A-A25A-1A9E244C6FAC}" type="presOf" srcId="{33B0DA94-53EC-4F76-968E-8742B7F7FFD5}" destId="{067747CB-5C42-4CF2-ABAB-FB40F426A0A6}" srcOrd="1" destOrd="0" presId="urn:microsoft.com/office/officeart/2008/layout/HorizontalMultiLevelHierarchy"/>
    <dgm:cxn modelId="{2CC622F0-D32E-4B56-BB4C-1EE6601D7F6C}" srcId="{3BAAC78C-2293-403D-9253-E82886802E5E}" destId="{D63B00F2-4D62-4DF0-92E0-8E6D452442F2}" srcOrd="3" destOrd="0" parTransId="{87D791C2-F9C7-4727-8B29-FB949037394B}" sibTransId="{2268F7D6-445E-4095-8561-66816149769E}"/>
    <dgm:cxn modelId="{BDFFD2C7-E609-4E59-822B-38ADF6221062}" type="presOf" srcId="{0748F571-8FA8-44C5-A777-9388EF1F3A1C}" destId="{01FB03A3-196D-4346-949F-315B90D711BE}" srcOrd="0" destOrd="0" presId="urn:microsoft.com/office/officeart/2008/layout/HorizontalMultiLevelHierarchy"/>
    <dgm:cxn modelId="{A84ABE5F-1CD8-4A51-AFCD-4448A857E4D1}" type="presOf" srcId="{F4896AA0-9ABA-4FAD-ACCC-C8DC085D5523}" destId="{406A2154-DC6E-4FFD-BBF2-C26CBD836A2D}" srcOrd="0" destOrd="0" presId="urn:microsoft.com/office/officeart/2008/layout/HorizontalMultiLevelHierarchy"/>
    <dgm:cxn modelId="{A4567842-FE64-41BF-9C57-6D399F56EB10}" type="presOf" srcId="{CB9575AE-5EF3-417F-8BEC-299C5DECC0AC}" destId="{59C526E3-F05A-43D1-9F10-8038A2718BA8}" srcOrd="1" destOrd="0" presId="urn:microsoft.com/office/officeart/2008/layout/HorizontalMultiLevelHierarchy"/>
    <dgm:cxn modelId="{BDCFA335-F876-48C3-A435-92A54B018772}" type="presOf" srcId="{A97B6911-794E-41B5-881C-0C4B3F1A115F}" destId="{90B4C787-E808-422D-8E07-42939F451E03}" srcOrd="0" destOrd="0" presId="urn:microsoft.com/office/officeart/2008/layout/HorizontalMultiLevelHierarchy"/>
    <dgm:cxn modelId="{4D8F484D-6373-47C7-A8D0-2E1E6F1799DA}" type="presOf" srcId="{837DBDCA-73DF-4484-9501-E59BFF8E7E29}" destId="{FA1B9E87-2A2B-4E80-9417-09894FE84472}" srcOrd="0" destOrd="0" presId="urn:microsoft.com/office/officeart/2008/layout/HorizontalMultiLevelHierarchy"/>
    <dgm:cxn modelId="{50BBDB19-71CE-47A9-BE7C-B1E7F7466973}" type="presOf" srcId="{D63B00F2-4D62-4DF0-92E0-8E6D452442F2}" destId="{E6AF2C43-7DFF-4802-A950-548D0115DEF6}" srcOrd="0" destOrd="0" presId="urn:microsoft.com/office/officeart/2008/layout/HorizontalMultiLevelHierarchy"/>
    <dgm:cxn modelId="{BEEEA55D-95EA-487F-9EB0-49F6CA7E276B}" srcId="{7166E4BF-ED62-433C-A9E3-A5C07C773BCB}" destId="{4E31ADD4-945B-47AE-BB1F-7E35C685364E}" srcOrd="1" destOrd="0" parTransId="{E3D7A32A-4A9F-44E3-87E6-86600B43724B}" sibTransId="{13BE6A2D-BFC9-4D46-B26B-DA88FF411660}"/>
    <dgm:cxn modelId="{980D0F7A-2175-45D0-B22A-2350E5C016AE}" type="presOf" srcId="{E9FC4A59-F728-49DC-A4A9-31AFE586D276}" destId="{13EEEF09-4499-43C6-8E73-6EAA17102965}" srcOrd="0" destOrd="0" presId="urn:microsoft.com/office/officeart/2008/layout/HorizontalMultiLevelHierarchy"/>
    <dgm:cxn modelId="{4BB5C3B8-0D29-4B83-9129-246518AC4EBB}" type="presOf" srcId="{3BAAC78C-2293-403D-9253-E82886802E5E}" destId="{8EAE7539-BBF2-4FC1-A79F-B67092BE0E75}" srcOrd="0" destOrd="0" presId="urn:microsoft.com/office/officeart/2008/layout/HorizontalMultiLevelHierarchy"/>
    <dgm:cxn modelId="{D4727DD9-1A50-4846-9F41-E1FFA434739F}" type="presOf" srcId="{9918E16A-3427-4E47-8156-9AE2F56DAD85}" destId="{C7AC482E-A122-4F5B-BC79-9A59853F042E}" srcOrd="0" destOrd="0" presId="urn:microsoft.com/office/officeart/2008/layout/HorizontalMultiLevelHierarchy"/>
    <dgm:cxn modelId="{B3D4DC2C-2F13-4200-89B4-F6E121389C25}" type="presOf" srcId="{4E31ADD4-945B-47AE-BB1F-7E35C685364E}" destId="{EB86CA4E-7A78-4A20-8F5E-FC1E24FB2E6E}" srcOrd="0" destOrd="0" presId="urn:microsoft.com/office/officeart/2008/layout/HorizontalMultiLevelHierarchy"/>
    <dgm:cxn modelId="{43831B6F-EC81-479F-84DA-E6FE498F8993}" type="presOf" srcId="{8A54245D-875A-4A87-8DE6-5C165B1AFE0B}" destId="{E639A69A-3457-48E7-903D-AF9D95914097}" srcOrd="0" destOrd="0" presId="urn:microsoft.com/office/officeart/2008/layout/HorizontalMultiLevelHierarchy"/>
    <dgm:cxn modelId="{F1CA3A28-D957-4B67-8638-982972EF9452}" srcId="{3BAAC78C-2293-403D-9253-E82886802E5E}" destId="{CB048969-5548-4B86-94BA-0FBA6D92ABCC}" srcOrd="4" destOrd="0" parTransId="{66822426-53F1-4EA8-BACF-71646727F509}" sibTransId="{2DEDFBD6-C333-4548-8F85-0F5567EA7BB2}"/>
    <dgm:cxn modelId="{D2275C88-1705-4C46-AF31-2883689D9D17}" type="presOf" srcId="{75317D3C-1DC9-4A9B-A788-8443FB6D64E3}" destId="{DEF13DC1-3F98-4A21-95AA-8D6326345C96}" srcOrd="1" destOrd="0" presId="urn:microsoft.com/office/officeart/2008/layout/HorizontalMultiLevelHierarchy"/>
    <dgm:cxn modelId="{DFE51DBE-AF47-4657-AB4D-22AF5F39B4A2}" srcId="{3BAAC78C-2293-403D-9253-E82886802E5E}" destId="{D51438ED-BECE-4D26-ADC9-FE2C14A66830}" srcOrd="0" destOrd="0" parTransId="{15825E1E-FD7A-4671-9B19-17AF57D662E8}" sibTransId="{0E7F75E1-B1E7-4FB2-81E1-51308CE5D2DC}"/>
    <dgm:cxn modelId="{CA803E6C-A81F-49F3-842B-AEDA300DB9F8}" type="presOf" srcId="{ED7E1E9A-045B-4C3B-8ECC-D9DB241129AE}" destId="{33B26950-13CC-491C-ADF0-63E7FF08DE34}" srcOrd="1" destOrd="0" presId="urn:microsoft.com/office/officeart/2008/layout/HorizontalMultiLevelHierarchy"/>
    <dgm:cxn modelId="{EF155E17-F4A3-4B00-91B0-16A0C34935BC}" type="presOf" srcId="{ED7E1E9A-045B-4C3B-8ECC-D9DB241129AE}" destId="{900D1FA6-E903-45B7-A8BF-77019039761D}" srcOrd="0" destOrd="0" presId="urn:microsoft.com/office/officeart/2008/layout/HorizontalMultiLevelHierarchy"/>
    <dgm:cxn modelId="{6377C28F-582E-45AC-B39D-3AF8E0AF8211}" type="presOf" srcId="{6ABA2543-B4B5-41D0-84C4-AC869818E0F1}" destId="{10F4A0FE-446E-433C-B6B7-59B71DB84CB3}" srcOrd="0" destOrd="0" presId="urn:microsoft.com/office/officeart/2008/layout/HorizontalMultiLevelHierarchy"/>
    <dgm:cxn modelId="{9DC2DAC4-5213-4449-8A15-4D9ABD7222DC}" type="presOf" srcId="{E3D7A32A-4A9F-44E3-87E6-86600B43724B}" destId="{DA94460D-4853-495A-AD44-3E37717D1083}" srcOrd="0" destOrd="0" presId="urn:microsoft.com/office/officeart/2008/layout/HorizontalMultiLevelHierarchy"/>
    <dgm:cxn modelId="{99AC2983-C3DE-4D28-89AC-CBD867D52D89}" type="presOf" srcId="{D51438ED-BECE-4D26-ADC9-FE2C14A66830}" destId="{F09399F9-2F75-4E74-833F-81D85668A47A}" srcOrd="0" destOrd="0" presId="urn:microsoft.com/office/officeart/2008/layout/HorizontalMultiLevelHierarchy"/>
    <dgm:cxn modelId="{B36868C9-191D-4D14-9C95-AE1342372CAB}" type="presOf" srcId="{33B0DA94-53EC-4F76-968E-8742B7F7FFD5}" destId="{634604AC-5A36-4523-B096-612C953466CE}" srcOrd="0" destOrd="0" presId="urn:microsoft.com/office/officeart/2008/layout/HorizontalMultiLevelHierarchy"/>
    <dgm:cxn modelId="{A626D574-BDB4-4FCB-8842-4919403582B7}" srcId="{D51438ED-BECE-4D26-ADC9-FE2C14A66830}" destId="{8A54245D-875A-4A87-8DE6-5C165B1AFE0B}" srcOrd="1" destOrd="0" parTransId="{F4896AA0-9ABA-4FAD-ACCC-C8DC085D5523}" sibTransId="{16593D07-19B7-43CF-A1AC-7CE4075607B4}"/>
    <dgm:cxn modelId="{DB974AA5-1F76-4F42-B590-1E3CF14FC02B}" type="presOf" srcId="{CB048969-5548-4B86-94BA-0FBA6D92ABCC}" destId="{11EB51E6-1FB5-46A2-818A-A5521BDD7BC5}" srcOrd="0" destOrd="0" presId="urn:microsoft.com/office/officeart/2008/layout/HorizontalMultiLevelHierarchy"/>
    <dgm:cxn modelId="{98D52BB4-EB96-48DE-9B9C-B72338F909B5}" type="presOf" srcId="{F0297EDD-F291-42A8-8C98-9B85903EDAF8}" destId="{C4816FA7-2CDB-4E18-B083-B3A70C017648}" srcOrd="0" destOrd="0" presId="urn:microsoft.com/office/officeart/2008/layout/HorizontalMultiLevelHierarchy"/>
    <dgm:cxn modelId="{2F9F9E15-5FDB-4A4A-BBFE-3E20EA15DCE3}" srcId="{7912DCC7-5DCA-469F-BDBB-8FA00EF73833}" destId="{3BAAC78C-2293-403D-9253-E82886802E5E}" srcOrd="0" destOrd="0" parTransId="{72D00A20-AAD4-4F74-BA2F-8F1258991A1B}" sibTransId="{D8393D19-F9D2-4523-8506-6B77009F6202}"/>
    <dgm:cxn modelId="{D2C33DAF-A48B-47AB-B41F-F4A53C74CD9C}" type="presOf" srcId="{7166E4BF-ED62-433C-A9E3-A5C07C773BCB}" destId="{9CB28D33-DCEE-4A78-BF4B-B237534CD5B8}" srcOrd="0" destOrd="0" presId="urn:microsoft.com/office/officeart/2008/layout/HorizontalMultiLevelHierarchy"/>
    <dgm:cxn modelId="{B5A33D39-652C-4AF2-9114-E8E72CEBF835}" type="presOf" srcId="{DF0923C2-CFED-44F6-B022-9C72B07F355F}" destId="{FFFB2638-F303-4145-9C91-B9D14C8A3B13}" srcOrd="0" destOrd="0" presId="urn:microsoft.com/office/officeart/2008/layout/HorizontalMultiLevelHierarchy"/>
    <dgm:cxn modelId="{988ED86A-D72E-435D-80CC-90880162EEC3}" type="presOf" srcId="{9EAFF014-71EB-4088-9491-A15F6BBFC40C}" destId="{527CA2F5-4BE6-4F1D-B9B2-BDCEDB8D7548}" srcOrd="0" destOrd="0" presId="urn:microsoft.com/office/officeart/2008/layout/HorizontalMultiLevelHierarchy"/>
    <dgm:cxn modelId="{F0C45A94-E3E7-4F32-826B-285418910D32}" type="presOf" srcId="{66822426-53F1-4EA8-BACF-71646727F509}" destId="{76490B32-8BBF-4B42-8386-FD5749C29DAB}" srcOrd="0" destOrd="0" presId="urn:microsoft.com/office/officeart/2008/layout/HorizontalMultiLevelHierarchy"/>
    <dgm:cxn modelId="{E8E26F46-70FB-4587-AC99-41898BB129D1}" srcId="{A97B6911-794E-41B5-881C-0C4B3F1A115F}" destId="{E9FC4A59-F728-49DC-A4A9-31AFE586D276}" srcOrd="2" destOrd="0" parTransId="{5723EB18-9193-442D-B168-401187F05E4D}" sibTransId="{BF232A7C-29B6-43FF-90EA-D60A8D9259E9}"/>
    <dgm:cxn modelId="{1A6F54A2-FCC1-49D0-BE86-DFFCF6DF2AF2}" type="presOf" srcId="{5723EB18-9193-442D-B168-401187F05E4D}" destId="{C2668157-72A5-498C-B606-69CA4AC5A240}" srcOrd="1" destOrd="0" presId="urn:microsoft.com/office/officeart/2008/layout/HorizontalMultiLevelHierarchy"/>
    <dgm:cxn modelId="{92A02341-513B-46FC-BA09-56D420702C15}" type="presOf" srcId="{72D00A20-AAD4-4F74-BA2F-8F1258991A1B}" destId="{79F95AC3-0262-4AE3-A5E8-6A6C22333927}" srcOrd="0" destOrd="0" presId="urn:microsoft.com/office/officeart/2008/layout/HorizontalMultiLevelHierarchy"/>
    <dgm:cxn modelId="{C199A576-C9B6-4270-91F7-6BBDE4BB4B88}" type="presOf" srcId="{F4896AA0-9ABA-4FAD-ACCC-C8DC085D5523}" destId="{78060C7C-AB69-4943-9D89-463B52495724}" srcOrd="1" destOrd="0" presId="urn:microsoft.com/office/officeart/2008/layout/HorizontalMultiLevelHierarchy"/>
    <dgm:cxn modelId="{F62CF591-15A4-433B-9268-E733E784E1C7}" srcId="{D63B00F2-4D62-4DF0-92E0-8E6D452442F2}" destId="{EEAEE66F-7192-4DAE-A634-E1B1838F6393}" srcOrd="1" destOrd="0" parTransId="{EF8B5E21-0C10-498C-BDD2-8B6DF311B29E}" sibTransId="{E39B76B7-556A-4C26-BDD7-4F2304E2863E}"/>
    <dgm:cxn modelId="{2199B250-AA3D-4A93-8A00-B12058BC346E}" type="presOf" srcId="{87D791C2-F9C7-4727-8B29-FB949037394B}" destId="{3D54B330-018D-42C2-90D5-EF1A11201EA2}" srcOrd="1" destOrd="0" presId="urn:microsoft.com/office/officeart/2008/layout/HorizontalMultiLevelHierarchy"/>
    <dgm:cxn modelId="{47788F58-672E-4C0E-A65B-223A35307FBD}" type="presOf" srcId="{E3D7A32A-4A9F-44E3-87E6-86600B43724B}" destId="{3E195FBA-7294-4DB7-A0CA-D92267F19C6C}" srcOrd="1" destOrd="0" presId="urn:microsoft.com/office/officeart/2008/layout/HorizontalMultiLevelHierarchy"/>
    <dgm:cxn modelId="{736075E1-C6C2-4F31-A758-F521C09B1B96}" type="presOf" srcId="{15825E1E-FD7A-4671-9B19-17AF57D662E8}" destId="{550498C0-E6A9-4D8A-B443-72DD66305E56}" srcOrd="1" destOrd="0" presId="urn:microsoft.com/office/officeart/2008/layout/HorizontalMultiLevelHierarchy"/>
    <dgm:cxn modelId="{33F12E9E-9C4E-4AB0-82FA-A0BA6AEF0D10}" type="presOf" srcId="{87D791C2-F9C7-4727-8B29-FB949037394B}" destId="{0B49FE94-1853-44AC-A422-20EEE0109F3E}" srcOrd="0" destOrd="0" presId="urn:microsoft.com/office/officeart/2008/layout/HorizontalMultiLevelHierarchy"/>
    <dgm:cxn modelId="{D743E406-E3C9-4100-9C6C-63A9A9605D2A}" type="presOf" srcId="{15825E1E-FD7A-4671-9B19-17AF57D662E8}" destId="{6CBA9B1B-D4D8-4D30-8E94-4ADC98FAF880}" srcOrd="0" destOrd="0" presId="urn:microsoft.com/office/officeart/2008/layout/HorizontalMultiLevelHierarchy"/>
    <dgm:cxn modelId="{3C022260-139B-4F9A-88F0-DB236A5DCE4C}" type="presOf" srcId="{18215714-62D3-4A9C-B873-E6852ABE3F5C}" destId="{B7292D88-55AA-4DC5-892C-8F401ECA5357}" srcOrd="0" destOrd="0" presId="urn:microsoft.com/office/officeart/2008/layout/HorizontalMultiLevelHierarchy"/>
    <dgm:cxn modelId="{335900EF-AED7-4368-B689-8C535D28DBA4}" srcId="{A97B6911-794E-41B5-881C-0C4B3F1A115F}" destId="{9EAFF014-71EB-4088-9491-A15F6BBFC40C}" srcOrd="1" destOrd="0" parTransId="{9918E16A-3427-4E47-8156-9AE2F56DAD85}" sibTransId="{B7975216-C482-474C-A757-2F808F02C310}"/>
    <dgm:cxn modelId="{BF0D3D77-8458-4715-A187-C2D7A68BB018}" type="presOf" srcId="{CB9575AE-5EF3-417F-8BEC-299C5DECC0AC}" destId="{2ED1506D-9913-4BA5-92C3-CA65F2AAAAE3}" srcOrd="0" destOrd="0" presId="urn:microsoft.com/office/officeart/2008/layout/HorizontalMultiLevelHierarchy"/>
    <dgm:cxn modelId="{4705673F-1236-48A4-88AB-333299A1E4CC}" type="presOf" srcId="{4FE34311-5551-433C-BF98-F88E65D299DC}" destId="{0F523F81-24E3-4633-8925-FA12414CD2DB}" srcOrd="0" destOrd="0" presId="urn:microsoft.com/office/officeart/2008/layout/HorizontalMultiLevelHierarchy"/>
    <dgm:cxn modelId="{F8B7FAB7-8073-4B58-A8FF-9C3E85706A96}" srcId="{D63B00F2-4D62-4DF0-92E0-8E6D452442F2}" destId="{6ABA2543-B4B5-41D0-84C4-AC869818E0F1}" srcOrd="0" destOrd="0" parTransId="{4FE34311-5551-433C-BF98-F88E65D299DC}" sibTransId="{8089D612-AB2D-4827-9139-D483D5DEA901}"/>
    <dgm:cxn modelId="{29E31DC3-5A16-4F3B-8DB7-0CDB340A624D}" type="presOf" srcId="{26ABEE44-3257-4133-864C-7913316C749A}" destId="{D98AAC94-3B1C-4062-8C71-E5550F45D21E}" srcOrd="1" destOrd="0" presId="urn:microsoft.com/office/officeart/2008/layout/HorizontalMultiLevelHierarchy"/>
    <dgm:cxn modelId="{BC2D605D-5149-4217-94C9-30C2A673A9EF}" type="presOf" srcId="{5723EB18-9193-442D-B168-401187F05E4D}" destId="{D0BB6291-8209-435A-9B31-CC818974498F}" srcOrd="0" destOrd="0" presId="urn:microsoft.com/office/officeart/2008/layout/HorizontalMultiLevelHierarchy"/>
    <dgm:cxn modelId="{48D558DE-A025-4D51-8883-9E134BBA3055}" type="presOf" srcId="{18CB82B7-D69F-4CDF-8DDE-E1FD0052A75B}" destId="{3E298A6C-C290-4795-91C7-7314D267CA5F}" srcOrd="0" destOrd="0" presId="urn:microsoft.com/office/officeart/2008/layout/HorizontalMultiLevelHierarchy"/>
    <dgm:cxn modelId="{E295B0A8-8607-42EA-8FBC-084AE82F092B}" srcId="{D51438ED-BECE-4D26-ADC9-FE2C14A66830}" destId="{DF0923C2-CFED-44F6-B022-9C72B07F355F}" srcOrd="0" destOrd="0" parTransId="{33B0DA94-53EC-4F76-968E-8742B7F7FFD5}" sibTransId="{C730B9CB-F632-4F8E-BB35-DA3318864EA7}"/>
    <dgm:cxn modelId="{E72E9D18-893A-49F6-9F6A-CF9DB97E58AD}" type="presOf" srcId="{18CB82B7-D69F-4CDF-8DDE-E1FD0052A75B}" destId="{1B72FF9C-009D-4138-BBEC-6C69EE20DB1A}" srcOrd="1" destOrd="0" presId="urn:microsoft.com/office/officeart/2008/layout/HorizontalMultiLevelHierarchy"/>
    <dgm:cxn modelId="{3D411978-17D3-498E-A0C2-B5D074884523}" type="presParOf" srcId="{964AAD31-0A30-4FB4-91EA-93A0B6CF4BE3}" destId="{D711281A-2817-46EF-80B9-7156E26A5395}" srcOrd="0" destOrd="0" presId="urn:microsoft.com/office/officeart/2008/layout/HorizontalMultiLevelHierarchy"/>
    <dgm:cxn modelId="{BD824995-F01F-4B97-9C57-3F9B23E4C84E}" type="presParOf" srcId="{D711281A-2817-46EF-80B9-7156E26A5395}" destId="{21E2B6AC-490B-42AE-BD2F-6DA34F11266E}" srcOrd="0" destOrd="0" presId="urn:microsoft.com/office/officeart/2008/layout/HorizontalMultiLevelHierarchy"/>
    <dgm:cxn modelId="{91668992-6B9E-4181-937B-07B19F5F6A20}" type="presParOf" srcId="{D711281A-2817-46EF-80B9-7156E26A5395}" destId="{76323D6D-E719-417A-B716-BCBC9EF36816}" srcOrd="1" destOrd="0" presId="urn:microsoft.com/office/officeart/2008/layout/HorizontalMultiLevelHierarchy"/>
    <dgm:cxn modelId="{E9BD3AC5-BC16-4507-AA37-7FC9C857B581}" type="presParOf" srcId="{76323D6D-E719-417A-B716-BCBC9EF36816}" destId="{79F95AC3-0262-4AE3-A5E8-6A6C22333927}" srcOrd="0" destOrd="0" presId="urn:microsoft.com/office/officeart/2008/layout/HorizontalMultiLevelHierarchy"/>
    <dgm:cxn modelId="{4D4B705F-DAA8-4958-BE2A-90EEF24387F1}" type="presParOf" srcId="{79F95AC3-0262-4AE3-A5E8-6A6C22333927}" destId="{7068F9DF-A3E5-461D-9208-E2B3CD41D2CC}" srcOrd="0" destOrd="0" presId="urn:microsoft.com/office/officeart/2008/layout/HorizontalMultiLevelHierarchy"/>
    <dgm:cxn modelId="{A579E468-26B0-4ACF-8C5D-05A55B319F0B}" type="presParOf" srcId="{76323D6D-E719-417A-B716-BCBC9EF36816}" destId="{10F99921-A0A4-4E28-86CE-0ACA277BA947}" srcOrd="1" destOrd="0" presId="urn:microsoft.com/office/officeart/2008/layout/HorizontalMultiLevelHierarchy"/>
    <dgm:cxn modelId="{20FA8D96-2CAB-4A40-BEF6-7D6440C1CAFD}" type="presParOf" srcId="{10F99921-A0A4-4E28-86CE-0ACA277BA947}" destId="{8EAE7539-BBF2-4FC1-A79F-B67092BE0E75}" srcOrd="0" destOrd="0" presId="urn:microsoft.com/office/officeart/2008/layout/HorizontalMultiLevelHierarchy"/>
    <dgm:cxn modelId="{5E4F9314-113D-4403-B0FE-CEDC31E02354}" type="presParOf" srcId="{10F99921-A0A4-4E28-86CE-0ACA277BA947}" destId="{96C6E7B2-FCEB-40C3-AED5-C7DFE5B83253}" srcOrd="1" destOrd="0" presId="urn:microsoft.com/office/officeart/2008/layout/HorizontalMultiLevelHierarchy"/>
    <dgm:cxn modelId="{CCCB9B18-6C02-408E-AF10-492E3ECD905C}" type="presParOf" srcId="{96C6E7B2-FCEB-40C3-AED5-C7DFE5B83253}" destId="{6CBA9B1B-D4D8-4D30-8E94-4ADC98FAF880}" srcOrd="0" destOrd="0" presId="urn:microsoft.com/office/officeart/2008/layout/HorizontalMultiLevelHierarchy"/>
    <dgm:cxn modelId="{650C6A67-5856-4105-91EF-4B3B00FA4F55}" type="presParOf" srcId="{6CBA9B1B-D4D8-4D30-8E94-4ADC98FAF880}" destId="{550498C0-E6A9-4D8A-B443-72DD66305E56}" srcOrd="0" destOrd="0" presId="urn:microsoft.com/office/officeart/2008/layout/HorizontalMultiLevelHierarchy"/>
    <dgm:cxn modelId="{EA55872D-7A71-4603-8266-43CA63D1C488}" type="presParOf" srcId="{96C6E7B2-FCEB-40C3-AED5-C7DFE5B83253}" destId="{FF0C2DCA-22CE-4DB7-8714-E8CFCD903AF6}" srcOrd="1" destOrd="0" presId="urn:microsoft.com/office/officeart/2008/layout/HorizontalMultiLevelHierarchy"/>
    <dgm:cxn modelId="{7ADA93AE-9EAB-4870-9069-9A94EA557599}" type="presParOf" srcId="{FF0C2DCA-22CE-4DB7-8714-E8CFCD903AF6}" destId="{F09399F9-2F75-4E74-833F-81D85668A47A}" srcOrd="0" destOrd="0" presId="urn:microsoft.com/office/officeart/2008/layout/HorizontalMultiLevelHierarchy"/>
    <dgm:cxn modelId="{7E1A8E0C-D025-4F08-8FB8-3186C3BD60AD}" type="presParOf" srcId="{FF0C2DCA-22CE-4DB7-8714-E8CFCD903AF6}" destId="{6ACBB5C6-035C-4780-A251-3275CA4EC3CF}" srcOrd="1" destOrd="0" presId="urn:microsoft.com/office/officeart/2008/layout/HorizontalMultiLevelHierarchy"/>
    <dgm:cxn modelId="{E0F23A73-FCBF-4BB7-98F4-4C354F7BCCC6}" type="presParOf" srcId="{6ACBB5C6-035C-4780-A251-3275CA4EC3CF}" destId="{634604AC-5A36-4523-B096-612C953466CE}" srcOrd="0" destOrd="0" presId="urn:microsoft.com/office/officeart/2008/layout/HorizontalMultiLevelHierarchy"/>
    <dgm:cxn modelId="{F34255BA-3FAF-4C0D-A949-85EBD260F04D}" type="presParOf" srcId="{634604AC-5A36-4523-B096-612C953466CE}" destId="{067747CB-5C42-4CF2-ABAB-FB40F426A0A6}" srcOrd="0" destOrd="0" presId="urn:microsoft.com/office/officeart/2008/layout/HorizontalMultiLevelHierarchy"/>
    <dgm:cxn modelId="{2B46DF1F-D84F-450E-A7DD-80F9410AA0EA}" type="presParOf" srcId="{6ACBB5C6-035C-4780-A251-3275CA4EC3CF}" destId="{191B0800-D0CA-4065-8127-6A4AAD4DCAC4}" srcOrd="1" destOrd="0" presId="urn:microsoft.com/office/officeart/2008/layout/HorizontalMultiLevelHierarchy"/>
    <dgm:cxn modelId="{96019627-A614-47D9-990B-878D928A7B1F}" type="presParOf" srcId="{191B0800-D0CA-4065-8127-6A4AAD4DCAC4}" destId="{FFFB2638-F303-4145-9C91-B9D14C8A3B13}" srcOrd="0" destOrd="0" presId="urn:microsoft.com/office/officeart/2008/layout/HorizontalMultiLevelHierarchy"/>
    <dgm:cxn modelId="{8FFD55F5-7E24-41C4-B3A3-7762B8EA50C8}" type="presParOf" srcId="{191B0800-D0CA-4065-8127-6A4AAD4DCAC4}" destId="{C5ECF88C-0E1B-4D82-923D-BE51AAE8533B}" srcOrd="1" destOrd="0" presId="urn:microsoft.com/office/officeart/2008/layout/HorizontalMultiLevelHierarchy"/>
    <dgm:cxn modelId="{70C05ECC-438B-447D-82EA-D8FE3EAD869B}" type="presParOf" srcId="{6ACBB5C6-035C-4780-A251-3275CA4EC3CF}" destId="{406A2154-DC6E-4FFD-BBF2-C26CBD836A2D}" srcOrd="2" destOrd="0" presId="urn:microsoft.com/office/officeart/2008/layout/HorizontalMultiLevelHierarchy"/>
    <dgm:cxn modelId="{B3F47379-8D12-4D91-A037-2CE5C508E5D8}" type="presParOf" srcId="{406A2154-DC6E-4FFD-BBF2-C26CBD836A2D}" destId="{78060C7C-AB69-4943-9D89-463B52495724}" srcOrd="0" destOrd="0" presId="urn:microsoft.com/office/officeart/2008/layout/HorizontalMultiLevelHierarchy"/>
    <dgm:cxn modelId="{9DAB3CD4-5A05-4F5F-8E2A-EE12FDE1EDB2}" type="presParOf" srcId="{6ACBB5C6-035C-4780-A251-3275CA4EC3CF}" destId="{AA9BA617-7944-4066-8706-6B989AED5FCA}" srcOrd="3" destOrd="0" presId="urn:microsoft.com/office/officeart/2008/layout/HorizontalMultiLevelHierarchy"/>
    <dgm:cxn modelId="{0B064D2A-EDEA-4B46-9644-A4FEAC0235B6}" type="presParOf" srcId="{AA9BA617-7944-4066-8706-6B989AED5FCA}" destId="{E639A69A-3457-48E7-903D-AF9D95914097}" srcOrd="0" destOrd="0" presId="urn:microsoft.com/office/officeart/2008/layout/HorizontalMultiLevelHierarchy"/>
    <dgm:cxn modelId="{23073A3A-16E1-4BA9-A90E-B89EFCE710F8}" type="presParOf" srcId="{AA9BA617-7944-4066-8706-6B989AED5FCA}" destId="{8B2E6840-4A62-4D90-AAA9-999F64C303B7}" srcOrd="1" destOrd="0" presId="urn:microsoft.com/office/officeart/2008/layout/HorizontalMultiLevelHierarchy"/>
    <dgm:cxn modelId="{53B66AD6-511E-48B8-B2A9-2235089973EC}" type="presParOf" srcId="{96C6E7B2-FCEB-40C3-AED5-C7DFE5B83253}" destId="{B7292D88-55AA-4DC5-892C-8F401ECA5357}" srcOrd="2" destOrd="0" presId="urn:microsoft.com/office/officeart/2008/layout/HorizontalMultiLevelHierarchy"/>
    <dgm:cxn modelId="{04408F57-06AB-434F-B83C-D14578520D67}" type="presParOf" srcId="{B7292D88-55AA-4DC5-892C-8F401ECA5357}" destId="{8B91BC48-DCB8-421A-88BC-BE8AF99A901F}" srcOrd="0" destOrd="0" presId="urn:microsoft.com/office/officeart/2008/layout/HorizontalMultiLevelHierarchy"/>
    <dgm:cxn modelId="{92FBA0FE-F78B-40D0-8672-49C78544ED6F}" type="presParOf" srcId="{96C6E7B2-FCEB-40C3-AED5-C7DFE5B83253}" destId="{6B0F2F39-6928-4B04-A7E5-87301F889C3E}" srcOrd="3" destOrd="0" presId="urn:microsoft.com/office/officeart/2008/layout/HorizontalMultiLevelHierarchy"/>
    <dgm:cxn modelId="{F20BEA66-2C7E-46ED-8843-E9139F67A0A5}" type="presParOf" srcId="{6B0F2F39-6928-4B04-A7E5-87301F889C3E}" destId="{9CB28D33-DCEE-4A78-BF4B-B237534CD5B8}" srcOrd="0" destOrd="0" presId="urn:microsoft.com/office/officeart/2008/layout/HorizontalMultiLevelHierarchy"/>
    <dgm:cxn modelId="{1F0B0E3E-4C4C-4147-8CF6-073DAF6B4534}" type="presParOf" srcId="{6B0F2F39-6928-4B04-A7E5-87301F889C3E}" destId="{2C5A57F6-12CF-408D-8A37-067CD8CD712A}" srcOrd="1" destOrd="0" presId="urn:microsoft.com/office/officeart/2008/layout/HorizontalMultiLevelHierarchy"/>
    <dgm:cxn modelId="{22B9D405-2B43-497D-B5D9-2C19098813C7}" type="presParOf" srcId="{2C5A57F6-12CF-408D-8A37-067CD8CD712A}" destId="{900D1FA6-E903-45B7-A8BF-77019039761D}" srcOrd="0" destOrd="0" presId="urn:microsoft.com/office/officeart/2008/layout/HorizontalMultiLevelHierarchy"/>
    <dgm:cxn modelId="{85D24C94-42F8-437D-8B03-067B8E1529F6}" type="presParOf" srcId="{900D1FA6-E903-45B7-A8BF-77019039761D}" destId="{33B26950-13CC-491C-ADF0-63E7FF08DE34}" srcOrd="0" destOrd="0" presId="urn:microsoft.com/office/officeart/2008/layout/HorizontalMultiLevelHierarchy"/>
    <dgm:cxn modelId="{39232F17-2D17-48A2-A632-A71ABC8EF19F}" type="presParOf" srcId="{2C5A57F6-12CF-408D-8A37-067CD8CD712A}" destId="{6640D993-33E1-4F9A-BC9B-7A2E236260CC}" srcOrd="1" destOrd="0" presId="urn:microsoft.com/office/officeart/2008/layout/HorizontalMultiLevelHierarchy"/>
    <dgm:cxn modelId="{5E6CCDFA-0D2F-4C2C-A8E2-01A91AC6A02E}" type="presParOf" srcId="{6640D993-33E1-4F9A-BC9B-7A2E236260CC}" destId="{01FB03A3-196D-4346-949F-315B90D711BE}" srcOrd="0" destOrd="0" presId="urn:microsoft.com/office/officeart/2008/layout/HorizontalMultiLevelHierarchy"/>
    <dgm:cxn modelId="{9792FF93-7097-4D78-9219-D95C25A404AE}" type="presParOf" srcId="{6640D993-33E1-4F9A-BC9B-7A2E236260CC}" destId="{41B912B8-4752-4049-8626-00F413ED2EF0}" srcOrd="1" destOrd="0" presId="urn:microsoft.com/office/officeart/2008/layout/HorizontalMultiLevelHierarchy"/>
    <dgm:cxn modelId="{4EA37950-C424-4492-B83E-914F8B201A78}" type="presParOf" srcId="{2C5A57F6-12CF-408D-8A37-067CD8CD712A}" destId="{DA94460D-4853-495A-AD44-3E37717D1083}" srcOrd="2" destOrd="0" presId="urn:microsoft.com/office/officeart/2008/layout/HorizontalMultiLevelHierarchy"/>
    <dgm:cxn modelId="{BBB47ECA-D4BD-4B90-A331-876921BC46FD}" type="presParOf" srcId="{DA94460D-4853-495A-AD44-3E37717D1083}" destId="{3E195FBA-7294-4DB7-A0CA-D92267F19C6C}" srcOrd="0" destOrd="0" presId="urn:microsoft.com/office/officeart/2008/layout/HorizontalMultiLevelHierarchy"/>
    <dgm:cxn modelId="{8AA88304-4AD8-42DA-B526-879CFA832F12}" type="presParOf" srcId="{2C5A57F6-12CF-408D-8A37-067CD8CD712A}" destId="{1D7C3E9C-6CEB-457E-8D71-14BBAA177385}" srcOrd="3" destOrd="0" presId="urn:microsoft.com/office/officeart/2008/layout/HorizontalMultiLevelHierarchy"/>
    <dgm:cxn modelId="{A54599CB-A8E5-4BF4-AD35-05F9C71491B4}" type="presParOf" srcId="{1D7C3E9C-6CEB-457E-8D71-14BBAA177385}" destId="{EB86CA4E-7A78-4A20-8F5E-FC1E24FB2E6E}" srcOrd="0" destOrd="0" presId="urn:microsoft.com/office/officeart/2008/layout/HorizontalMultiLevelHierarchy"/>
    <dgm:cxn modelId="{3C5A25D1-894D-42BC-ABCA-AA9A24CC77FC}" type="presParOf" srcId="{1D7C3E9C-6CEB-457E-8D71-14BBAA177385}" destId="{65A810A2-40B3-4725-AEBA-A40DB953496B}" srcOrd="1" destOrd="0" presId="urn:microsoft.com/office/officeart/2008/layout/HorizontalMultiLevelHierarchy"/>
    <dgm:cxn modelId="{93E6ADAB-495C-4B03-96CF-0E3D32A65E8C}" type="presParOf" srcId="{96C6E7B2-FCEB-40C3-AED5-C7DFE5B83253}" destId="{9B454780-2DDE-49EE-8128-B34662CD23E7}" srcOrd="4" destOrd="0" presId="urn:microsoft.com/office/officeart/2008/layout/HorizontalMultiLevelHierarchy"/>
    <dgm:cxn modelId="{1CA9A29C-D9ED-4D5D-8A7A-1D01F3172BBA}" type="presParOf" srcId="{9B454780-2DDE-49EE-8128-B34662CD23E7}" destId="{D98AAC94-3B1C-4062-8C71-E5550F45D21E}" srcOrd="0" destOrd="0" presId="urn:microsoft.com/office/officeart/2008/layout/HorizontalMultiLevelHierarchy"/>
    <dgm:cxn modelId="{FF9E74D2-5147-4BF9-84AF-66AAF04DCC4B}" type="presParOf" srcId="{96C6E7B2-FCEB-40C3-AED5-C7DFE5B83253}" destId="{C9143BF2-6D78-42C9-BD7A-0A5444F61DB1}" srcOrd="5" destOrd="0" presId="urn:microsoft.com/office/officeart/2008/layout/HorizontalMultiLevelHierarchy"/>
    <dgm:cxn modelId="{0CB427F9-42EA-40C2-AC88-3991E733FB02}" type="presParOf" srcId="{C9143BF2-6D78-42C9-BD7A-0A5444F61DB1}" destId="{90B4C787-E808-422D-8E07-42939F451E03}" srcOrd="0" destOrd="0" presId="urn:microsoft.com/office/officeart/2008/layout/HorizontalMultiLevelHierarchy"/>
    <dgm:cxn modelId="{905B72AF-9FCB-4E32-8E86-4E21640BE951}" type="presParOf" srcId="{C9143BF2-6D78-42C9-BD7A-0A5444F61DB1}" destId="{BB31BD8A-2987-4853-AE77-7CA5C0903D00}" srcOrd="1" destOrd="0" presId="urn:microsoft.com/office/officeart/2008/layout/HorizontalMultiLevelHierarchy"/>
    <dgm:cxn modelId="{C602C04D-FB13-4CC2-800A-AA20871240C2}" type="presParOf" srcId="{BB31BD8A-2987-4853-AE77-7CA5C0903D00}" destId="{FA1B9E87-2A2B-4E80-9417-09894FE84472}" srcOrd="0" destOrd="0" presId="urn:microsoft.com/office/officeart/2008/layout/HorizontalMultiLevelHierarchy"/>
    <dgm:cxn modelId="{647FD97D-4044-4229-84C0-FBD6945FCDAF}" type="presParOf" srcId="{FA1B9E87-2A2B-4E80-9417-09894FE84472}" destId="{F8EEDB2C-8391-41EB-8331-095D74E59B96}" srcOrd="0" destOrd="0" presId="urn:microsoft.com/office/officeart/2008/layout/HorizontalMultiLevelHierarchy"/>
    <dgm:cxn modelId="{3BF7722A-1CE2-4575-9CF2-396249346DEF}" type="presParOf" srcId="{BB31BD8A-2987-4853-AE77-7CA5C0903D00}" destId="{2CFDE13C-145E-4B91-921D-A53B69AD7424}" srcOrd="1" destOrd="0" presId="urn:microsoft.com/office/officeart/2008/layout/HorizontalMultiLevelHierarchy"/>
    <dgm:cxn modelId="{31CD6CEE-B070-4951-ABA3-202C529FD417}" type="presParOf" srcId="{2CFDE13C-145E-4B91-921D-A53B69AD7424}" destId="{7401FA57-DD5A-41C6-8D0C-EEAB62121665}" srcOrd="0" destOrd="0" presId="urn:microsoft.com/office/officeart/2008/layout/HorizontalMultiLevelHierarchy"/>
    <dgm:cxn modelId="{A4A56F53-601F-4B47-9E03-272AEF7260C5}" type="presParOf" srcId="{2CFDE13C-145E-4B91-921D-A53B69AD7424}" destId="{5B731B99-BEBC-4162-B133-773E1C8BC4FA}" srcOrd="1" destOrd="0" presId="urn:microsoft.com/office/officeart/2008/layout/HorizontalMultiLevelHierarchy"/>
    <dgm:cxn modelId="{F1228059-3F12-41FA-9A26-2F8602413987}" type="presParOf" srcId="{BB31BD8A-2987-4853-AE77-7CA5C0903D00}" destId="{C7AC482E-A122-4F5B-BC79-9A59853F042E}" srcOrd="2" destOrd="0" presId="urn:microsoft.com/office/officeart/2008/layout/HorizontalMultiLevelHierarchy"/>
    <dgm:cxn modelId="{0358EEFC-C519-42F0-A99A-7C32FEB13EFA}" type="presParOf" srcId="{C7AC482E-A122-4F5B-BC79-9A59853F042E}" destId="{0A9DE35B-1AE6-43C3-AC98-36CE349634C4}" srcOrd="0" destOrd="0" presId="urn:microsoft.com/office/officeart/2008/layout/HorizontalMultiLevelHierarchy"/>
    <dgm:cxn modelId="{E6048CBE-919C-44C5-8C6F-7CB96993F83D}" type="presParOf" srcId="{BB31BD8A-2987-4853-AE77-7CA5C0903D00}" destId="{640F2801-3DF7-4D6C-B4B2-9F84EE057E0B}" srcOrd="3" destOrd="0" presId="urn:microsoft.com/office/officeart/2008/layout/HorizontalMultiLevelHierarchy"/>
    <dgm:cxn modelId="{82A708AF-A753-4390-9E70-EB2327D2FFAE}" type="presParOf" srcId="{640F2801-3DF7-4D6C-B4B2-9F84EE057E0B}" destId="{527CA2F5-4BE6-4F1D-B9B2-BDCEDB8D7548}" srcOrd="0" destOrd="0" presId="urn:microsoft.com/office/officeart/2008/layout/HorizontalMultiLevelHierarchy"/>
    <dgm:cxn modelId="{22A67D4F-AA75-4072-BF6A-CE0D3E02D275}" type="presParOf" srcId="{640F2801-3DF7-4D6C-B4B2-9F84EE057E0B}" destId="{C9618BF2-91D4-46F5-9059-7688B688725A}" srcOrd="1" destOrd="0" presId="urn:microsoft.com/office/officeart/2008/layout/HorizontalMultiLevelHierarchy"/>
    <dgm:cxn modelId="{EB3615F2-5A84-4D0C-BF15-5BFDDEB765AA}" type="presParOf" srcId="{BB31BD8A-2987-4853-AE77-7CA5C0903D00}" destId="{D0BB6291-8209-435A-9B31-CC818974498F}" srcOrd="4" destOrd="0" presId="urn:microsoft.com/office/officeart/2008/layout/HorizontalMultiLevelHierarchy"/>
    <dgm:cxn modelId="{A1F3D033-8884-4174-8F41-E26FA97BBFEE}" type="presParOf" srcId="{D0BB6291-8209-435A-9B31-CC818974498F}" destId="{C2668157-72A5-498C-B606-69CA4AC5A240}" srcOrd="0" destOrd="0" presId="urn:microsoft.com/office/officeart/2008/layout/HorizontalMultiLevelHierarchy"/>
    <dgm:cxn modelId="{23D6CD98-4B73-40C0-A9D4-598CD53A83E0}" type="presParOf" srcId="{BB31BD8A-2987-4853-AE77-7CA5C0903D00}" destId="{0548377F-44C9-4160-A832-EB8359607AFB}" srcOrd="5" destOrd="0" presId="urn:microsoft.com/office/officeart/2008/layout/HorizontalMultiLevelHierarchy"/>
    <dgm:cxn modelId="{7C5043E0-D7AA-4C89-8B9D-8BBC32CE37F3}" type="presParOf" srcId="{0548377F-44C9-4160-A832-EB8359607AFB}" destId="{13EEEF09-4499-43C6-8E73-6EAA17102965}" srcOrd="0" destOrd="0" presId="urn:microsoft.com/office/officeart/2008/layout/HorizontalMultiLevelHierarchy"/>
    <dgm:cxn modelId="{30C6B8DD-5852-40DE-B58D-A60BE9C7D36B}" type="presParOf" srcId="{0548377F-44C9-4160-A832-EB8359607AFB}" destId="{92823E8A-311F-4631-8675-89E776725089}" srcOrd="1" destOrd="0" presId="urn:microsoft.com/office/officeart/2008/layout/HorizontalMultiLevelHierarchy"/>
    <dgm:cxn modelId="{E908564D-1CCF-4700-97B4-ABFA53E7A7A4}" type="presParOf" srcId="{BB31BD8A-2987-4853-AE77-7CA5C0903D00}" destId="{2ED1506D-9913-4BA5-92C3-CA65F2AAAAE3}" srcOrd="6" destOrd="0" presId="urn:microsoft.com/office/officeart/2008/layout/HorizontalMultiLevelHierarchy"/>
    <dgm:cxn modelId="{5DC4C8DA-884C-481F-AD41-C743A1BFE9B9}" type="presParOf" srcId="{2ED1506D-9913-4BA5-92C3-CA65F2AAAAE3}" destId="{59C526E3-F05A-43D1-9F10-8038A2718BA8}" srcOrd="0" destOrd="0" presId="urn:microsoft.com/office/officeart/2008/layout/HorizontalMultiLevelHierarchy"/>
    <dgm:cxn modelId="{4753DCE6-1D1A-45B8-95C3-9C735C1DCA29}" type="presParOf" srcId="{BB31BD8A-2987-4853-AE77-7CA5C0903D00}" destId="{80A30677-1B7B-4403-BA08-2B1D098FB197}" srcOrd="7" destOrd="0" presId="urn:microsoft.com/office/officeart/2008/layout/HorizontalMultiLevelHierarchy"/>
    <dgm:cxn modelId="{F168BD1F-C90F-425A-A8ED-C19B800D3751}" type="presParOf" srcId="{80A30677-1B7B-4403-BA08-2B1D098FB197}" destId="{331F9FB0-3E25-4D8D-8BE8-F6B426004853}" srcOrd="0" destOrd="0" presId="urn:microsoft.com/office/officeart/2008/layout/HorizontalMultiLevelHierarchy"/>
    <dgm:cxn modelId="{43C62BCC-1FCF-4C1A-B021-F51524FF9DAE}" type="presParOf" srcId="{80A30677-1B7B-4403-BA08-2B1D098FB197}" destId="{6C439946-A9E3-44BD-9DA9-FDBB3AC45F3E}" srcOrd="1" destOrd="0" presId="urn:microsoft.com/office/officeart/2008/layout/HorizontalMultiLevelHierarchy"/>
    <dgm:cxn modelId="{9838ECBF-4466-483E-9CF3-CB4367C18635}" type="presParOf" srcId="{96C6E7B2-FCEB-40C3-AED5-C7DFE5B83253}" destId="{0B49FE94-1853-44AC-A422-20EEE0109F3E}" srcOrd="6" destOrd="0" presId="urn:microsoft.com/office/officeart/2008/layout/HorizontalMultiLevelHierarchy"/>
    <dgm:cxn modelId="{6E512843-233A-4D71-BF34-25FD7A66502D}" type="presParOf" srcId="{0B49FE94-1853-44AC-A422-20EEE0109F3E}" destId="{3D54B330-018D-42C2-90D5-EF1A11201EA2}" srcOrd="0" destOrd="0" presId="urn:microsoft.com/office/officeart/2008/layout/HorizontalMultiLevelHierarchy"/>
    <dgm:cxn modelId="{FF85CAA8-6C8A-4FFA-9E8F-1254FC2361A3}" type="presParOf" srcId="{96C6E7B2-FCEB-40C3-AED5-C7DFE5B83253}" destId="{900B7B54-AFEE-49BB-A4E8-5CC79E685828}" srcOrd="7" destOrd="0" presId="urn:microsoft.com/office/officeart/2008/layout/HorizontalMultiLevelHierarchy"/>
    <dgm:cxn modelId="{3F55946E-0B55-473F-9265-BFEEF6DC2B63}" type="presParOf" srcId="{900B7B54-AFEE-49BB-A4E8-5CC79E685828}" destId="{E6AF2C43-7DFF-4802-A950-548D0115DEF6}" srcOrd="0" destOrd="0" presId="urn:microsoft.com/office/officeart/2008/layout/HorizontalMultiLevelHierarchy"/>
    <dgm:cxn modelId="{B642DE38-F0C1-47AA-AF99-D72EAF04255E}" type="presParOf" srcId="{900B7B54-AFEE-49BB-A4E8-5CC79E685828}" destId="{F0B5A2E3-5B33-4C54-B581-6809B3EA9A5D}" srcOrd="1" destOrd="0" presId="urn:microsoft.com/office/officeart/2008/layout/HorizontalMultiLevelHierarchy"/>
    <dgm:cxn modelId="{32D380F2-ECAF-4DDA-9BF3-3A3331AD51F4}" type="presParOf" srcId="{F0B5A2E3-5B33-4C54-B581-6809B3EA9A5D}" destId="{0F523F81-24E3-4633-8925-FA12414CD2DB}" srcOrd="0" destOrd="0" presId="urn:microsoft.com/office/officeart/2008/layout/HorizontalMultiLevelHierarchy"/>
    <dgm:cxn modelId="{41861DEA-E789-41E1-BD09-893678852A25}" type="presParOf" srcId="{0F523F81-24E3-4633-8925-FA12414CD2DB}" destId="{BEBAB121-0EAA-4CC8-82D3-8D2006D0D749}" srcOrd="0" destOrd="0" presId="urn:microsoft.com/office/officeart/2008/layout/HorizontalMultiLevelHierarchy"/>
    <dgm:cxn modelId="{4E5D0D7E-C98D-49C0-8BA3-B0A3D4FCAF9E}" type="presParOf" srcId="{F0B5A2E3-5B33-4C54-B581-6809B3EA9A5D}" destId="{2B938C46-F40A-45DA-B9E3-D92A9806E97D}" srcOrd="1" destOrd="0" presId="urn:microsoft.com/office/officeart/2008/layout/HorizontalMultiLevelHierarchy"/>
    <dgm:cxn modelId="{CEA90D2B-42BF-4B99-8414-C8051EE36BFD}" type="presParOf" srcId="{2B938C46-F40A-45DA-B9E3-D92A9806E97D}" destId="{10F4A0FE-446E-433C-B6B7-59B71DB84CB3}" srcOrd="0" destOrd="0" presId="urn:microsoft.com/office/officeart/2008/layout/HorizontalMultiLevelHierarchy"/>
    <dgm:cxn modelId="{D20C800E-22DA-41DC-904B-66E60EFD8426}" type="presParOf" srcId="{2B938C46-F40A-45DA-B9E3-D92A9806E97D}" destId="{457BB2D2-43BC-4E2D-9AB7-CBF6752F1393}" srcOrd="1" destOrd="0" presId="urn:microsoft.com/office/officeart/2008/layout/HorizontalMultiLevelHierarchy"/>
    <dgm:cxn modelId="{CA092DE7-9386-48A5-8FE6-0C8772335F3F}" type="presParOf" srcId="{F0B5A2E3-5B33-4C54-B581-6809B3EA9A5D}" destId="{29193546-915C-460D-B7B9-45418103F93E}" srcOrd="2" destOrd="0" presId="urn:microsoft.com/office/officeart/2008/layout/HorizontalMultiLevelHierarchy"/>
    <dgm:cxn modelId="{8274E52F-952E-4672-8166-2621F6C707FF}" type="presParOf" srcId="{29193546-915C-460D-B7B9-45418103F93E}" destId="{343E7A84-F9A8-48FB-A592-85C8C6B079EB}" srcOrd="0" destOrd="0" presId="urn:microsoft.com/office/officeart/2008/layout/HorizontalMultiLevelHierarchy"/>
    <dgm:cxn modelId="{95279881-5DE7-4A22-AA33-564B12E66DB7}" type="presParOf" srcId="{F0B5A2E3-5B33-4C54-B581-6809B3EA9A5D}" destId="{6537C2EA-C085-4BFD-961A-597B1B0BD9FF}" srcOrd="3" destOrd="0" presId="urn:microsoft.com/office/officeart/2008/layout/HorizontalMultiLevelHierarchy"/>
    <dgm:cxn modelId="{59EBADBF-3851-4B6E-BA4A-3466E174044C}" type="presParOf" srcId="{6537C2EA-C085-4BFD-961A-597B1B0BD9FF}" destId="{8C5FA5AE-F485-4614-8875-8750104BF5AC}" srcOrd="0" destOrd="0" presId="urn:microsoft.com/office/officeart/2008/layout/HorizontalMultiLevelHierarchy"/>
    <dgm:cxn modelId="{1EA6432B-7E1B-4AF7-A1FC-2D8CB6BEE08F}" type="presParOf" srcId="{6537C2EA-C085-4BFD-961A-597B1B0BD9FF}" destId="{CA6371ED-D208-4D41-A870-26C6A7AB912C}" srcOrd="1" destOrd="0" presId="urn:microsoft.com/office/officeart/2008/layout/HorizontalMultiLevelHierarchy"/>
    <dgm:cxn modelId="{C1A219C1-15CB-4D08-8B5C-C8F83E040795}" type="presParOf" srcId="{F0B5A2E3-5B33-4C54-B581-6809B3EA9A5D}" destId="{F5950E4B-B03D-4556-886F-CACF0F6282AB}" srcOrd="4" destOrd="0" presId="urn:microsoft.com/office/officeart/2008/layout/HorizontalMultiLevelHierarchy"/>
    <dgm:cxn modelId="{FC23D90E-E06C-4546-81FD-BC0AD6AA0BA8}" type="presParOf" srcId="{F5950E4B-B03D-4556-886F-CACF0F6282AB}" destId="{DEF13DC1-3F98-4A21-95AA-8D6326345C96}" srcOrd="0" destOrd="0" presId="urn:microsoft.com/office/officeart/2008/layout/HorizontalMultiLevelHierarchy"/>
    <dgm:cxn modelId="{85AAFF76-2471-417F-9B06-D56EF6532ECC}" type="presParOf" srcId="{F0B5A2E3-5B33-4C54-B581-6809B3EA9A5D}" destId="{823630A8-731E-4488-9854-8821291E79B4}" srcOrd="5" destOrd="0" presId="urn:microsoft.com/office/officeart/2008/layout/HorizontalMultiLevelHierarchy"/>
    <dgm:cxn modelId="{E387BB64-1CB0-407F-8917-FF9246DAEBF3}" type="presParOf" srcId="{823630A8-731E-4488-9854-8821291E79B4}" destId="{27427796-4D41-4BF2-A6B0-3D5558FBA898}" srcOrd="0" destOrd="0" presId="urn:microsoft.com/office/officeart/2008/layout/HorizontalMultiLevelHierarchy"/>
    <dgm:cxn modelId="{2F472787-5272-49EF-AA8C-57446FEF79D3}" type="presParOf" srcId="{823630A8-731E-4488-9854-8821291E79B4}" destId="{DED1C61F-E416-445F-B367-77937758EC9B}" srcOrd="1" destOrd="0" presId="urn:microsoft.com/office/officeart/2008/layout/HorizontalMultiLevelHierarchy"/>
    <dgm:cxn modelId="{0A528BBE-FC67-4274-BF82-9D41B5E4F3EF}" type="presParOf" srcId="{F0B5A2E3-5B33-4C54-B581-6809B3EA9A5D}" destId="{3E298A6C-C290-4795-91C7-7314D267CA5F}" srcOrd="6" destOrd="0" presId="urn:microsoft.com/office/officeart/2008/layout/HorizontalMultiLevelHierarchy"/>
    <dgm:cxn modelId="{C90A98E7-4D0E-431C-88CD-36A372F87894}" type="presParOf" srcId="{3E298A6C-C290-4795-91C7-7314D267CA5F}" destId="{1B72FF9C-009D-4138-BBEC-6C69EE20DB1A}" srcOrd="0" destOrd="0" presId="urn:microsoft.com/office/officeart/2008/layout/HorizontalMultiLevelHierarchy"/>
    <dgm:cxn modelId="{AD7EE6FF-565B-4917-9248-834580B6B02C}" type="presParOf" srcId="{F0B5A2E3-5B33-4C54-B581-6809B3EA9A5D}" destId="{C2E87C31-C9F2-4929-A481-A01ED8CAA66A}" srcOrd="7" destOrd="0" presId="urn:microsoft.com/office/officeart/2008/layout/HorizontalMultiLevelHierarchy"/>
    <dgm:cxn modelId="{ED90030B-CF20-4BD2-9BB4-51A103D3C27C}" type="presParOf" srcId="{C2E87C31-C9F2-4929-A481-A01ED8CAA66A}" destId="{C4816FA7-2CDB-4E18-B083-B3A70C017648}" srcOrd="0" destOrd="0" presId="urn:microsoft.com/office/officeart/2008/layout/HorizontalMultiLevelHierarchy"/>
    <dgm:cxn modelId="{21AD8E1B-6DFD-4FB7-ABF4-6DED00C7A98D}" type="presParOf" srcId="{C2E87C31-C9F2-4929-A481-A01ED8CAA66A}" destId="{B66523B8-AA08-4322-B8B7-E899843FA36F}" srcOrd="1" destOrd="0" presId="urn:microsoft.com/office/officeart/2008/layout/HorizontalMultiLevelHierarchy"/>
    <dgm:cxn modelId="{11CC15D4-4D36-4867-B5D5-FFC79981A77F}" type="presParOf" srcId="{96C6E7B2-FCEB-40C3-AED5-C7DFE5B83253}" destId="{76490B32-8BBF-4B42-8386-FD5749C29DAB}" srcOrd="8" destOrd="0" presId="urn:microsoft.com/office/officeart/2008/layout/HorizontalMultiLevelHierarchy"/>
    <dgm:cxn modelId="{4F5E3DFC-9C8D-4AE0-B3CF-7D0D58F49204}" type="presParOf" srcId="{76490B32-8BBF-4B42-8386-FD5749C29DAB}" destId="{03F2DD46-F4E3-4E5B-9633-19376B94AD3E}" srcOrd="0" destOrd="0" presId="urn:microsoft.com/office/officeart/2008/layout/HorizontalMultiLevelHierarchy"/>
    <dgm:cxn modelId="{3E4FF955-A9A4-4F8D-9E1F-70EF584A846B}" type="presParOf" srcId="{96C6E7B2-FCEB-40C3-AED5-C7DFE5B83253}" destId="{49D72C3F-7072-4AEA-8845-89D12A38C4A1}" srcOrd="9" destOrd="0" presId="urn:microsoft.com/office/officeart/2008/layout/HorizontalMultiLevelHierarchy"/>
    <dgm:cxn modelId="{3AE9DB7B-EBA6-44FA-9EE3-54DD96BE7B3B}" type="presParOf" srcId="{49D72C3F-7072-4AEA-8845-89D12A38C4A1}" destId="{11EB51E6-1FB5-46A2-818A-A5521BDD7BC5}" srcOrd="0" destOrd="0" presId="urn:microsoft.com/office/officeart/2008/layout/HorizontalMultiLevelHierarchy"/>
    <dgm:cxn modelId="{80881B45-6E69-4EB9-8E7B-A2EEE777A1C7}" type="presParOf" srcId="{49D72C3F-7072-4AEA-8845-89D12A38C4A1}" destId="{02BEDF92-F4F5-4921-85F2-81D4DC2A6E7A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35CCAF-9F6B-4282-8C4B-E351C1F047F7}" type="doc">
      <dgm:prSet loTypeId="urn:microsoft.com/office/officeart/2005/8/layout/vList3" loCatId="list" qsTypeId="urn:microsoft.com/office/officeart/2005/8/quickstyle/simple1" qsCatId="simple" csTypeId="urn:microsoft.com/office/officeart/2005/8/colors/accent5_3" csCatId="accent5" phldr="1"/>
      <dgm:spPr/>
    </dgm:pt>
    <dgm:pt modelId="{3489B02E-40FA-4749-B26F-BCC55D518F86}">
      <dgm:prSet phldrT="[Texto]"/>
      <dgm:spPr/>
      <dgm:t>
        <a:bodyPr/>
        <a:lstStyle/>
        <a:p>
          <a:r>
            <a:rPr lang="pt-BR" dirty="0"/>
            <a:t>Guias de Workshop</a:t>
          </a:r>
        </a:p>
      </dgm:t>
    </dgm:pt>
    <dgm:pt modelId="{8FA0F904-2B3E-4FEE-BA4D-090A05620FAF}" type="parTrans" cxnId="{599470DB-BD85-411C-BEB9-66D65C480055}">
      <dgm:prSet/>
      <dgm:spPr/>
      <dgm:t>
        <a:bodyPr/>
        <a:lstStyle/>
        <a:p>
          <a:endParaRPr lang="pt-BR"/>
        </a:p>
      </dgm:t>
    </dgm:pt>
    <dgm:pt modelId="{CDE7795C-433E-4E61-9EB7-0B0559AFDB75}" type="sibTrans" cxnId="{599470DB-BD85-411C-BEB9-66D65C480055}">
      <dgm:prSet/>
      <dgm:spPr/>
      <dgm:t>
        <a:bodyPr/>
        <a:lstStyle/>
        <a:p>
          <a:endParaRPr lang="pt-BR"/>
        </a:p>
      </dgm:t>
    </dgm:pt>
    <dgm:pt modelId="{9F4F7B01-9F45-4492-8AE2-B34B71DA983A}">
      <dgm:prSet phldrT="[Texto]"/>
      <dgm:spPr/>
      <dgm:t>
        <a:bodyPr/>
        <a:lstStyle/>
        <a:p>
          <a:r>
            <a:rPr lang="pt-BR" dirty="0"/>
            <a:t>Guias de Orientação para Etapa</a:t>
          </a:r>
        </a:p>
      </dgm:t>
    </dgm:pt>
    <dgm:pt modelId="{3075B987-76FF-42C8-B3D9-B83626ED7E23}" type="parTrans" cxnId="{12E9567E-0CC7-480A-8E46-CB21A1335A17}">
      <dgm:prSet/>
      <dgm:spPr/>
      <dgm:t>
        <a:bodyPr/>
        <a:lstStyle/>
        <a:p>
          <a:endParaRPr lang="pt-BR"/>
        </a:p>
      </dgm:t>
    </dgm:pt>
    <dgm:pt modelId="{FF8AFD0B-284A-4196-AD4A-2F661726EA0C}" type="sibTrans" cxnId="{12E9567E-0CC7-480A-8E46-CB21A1335A17}">
      <dgm:prSet/>
      <dgm:spPr/>
      <dgm:t>
        <a:bodyPr/>
        <a:lstStyle/>
        <a:p>
          <a:endParaRPr lang="pt-BR"/>
        </a:p>
      </dgm:t>
    </dgm:pt>
    <dgm:pt modelId="{D8D33108-ECA7-4C0D-9849-B1DBBFE082EE}">
      <dgm:prSet phldrT="[Texto]"/>
      <dgm:spPr/>
      <dgm:t>
        <a:bodyPr/>
        <a:lstStyle/>
        <a:p>
          <a:r>
            <a:rPr lang="pt-BR" dirty="0"/>
            <a:t>Desenvolvimento de Habilidades de Vida para Adolescentes</a:t>
          </a:r>
        </a:p>
      </dgm:t>
    </dgm:pt>
    <dgm:pt modelId="{AC85856D-7426-4E05-B214-416C17E95150}" type="parTrans" cxnId="{FE86EBEF-BE12-454A-AB93-90CF7AD10AEC}">
      <dgm:prSet/>
      <dgm:spPr/>
      <dgm:t>
        <a:bodyPr/>
        <a:lstStyle/>
        <a:p>
          <a:endParaRPr lang="pt-BR"/>
        </a:p>
      </dgm:t>
    </dgm:pt>
    <dgm:pt modelId="{C7387ABA-7856-46F9-8E6C-7750F359BD9F}" type="sibTrans" cxnId="{FE86EBEF-BE12-454A-AB93-90CF7AD10AEC}">
      <dgm:prSet/>
      <dgm:spPr/>
      <dgm:t>
        <a:bodyPr/>
        <a:lstStyle/>
        <a:p>
          <a:endParaRPr lang="pt-BR"/>
        </a:p>
      </dgm:t>
    </dgm:pt>
    <dgm:pt modelId="{4DB20C1B-F8A6-4941-922B-ADA989BAC08B}" type="pres">
      <dgm:prSet presAssocID="{AD35CCAF-9F6B-4282-8C4B-E351C1F047F7}" presName="linearFlow" presStyleCnt="0">
        <dgm:presLayoutVars>
          <dgm:dir/>
          <dgm:resizeHandles val="exact"/>
        </dgm:presLayoutVars>
      </dgm:prSet>
      <dgm:spPr/>
    </dgm:pt>
    <dgm:pt modelId="{5CC19771-FED4-43BB-A703-5168AB90E30C}" type="pres">
      <dgm:prSet presAssocID="{3489B02E-40FA-4749-B26F-BCC55D518F86}" presName="composite" presStyleCnt="0"/>
      <dgm:spPr/>
    </dgm:pt>
    <dgm:pt modelId="{36143C15-D90D-4938-B231-D289B30D9396}" type="pres">
      <dgm:prSet presAssocID="{3489B02E-40FA-4749-B26F-BCC55D518F86}" presName="imgShp" presStyleLbl="fgImgPlace1" presStyleIdx="0" presStyleCnt="3" custLinFactNeighborY="15680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47E44774-C249-44DB-9EB8-55FF03437B22}" type="pres">
      <dgm:prSet presAssocID="{3489B02E-40FA-4749-B26F-BCC55D518F86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94DC43-33FA-42A4-AFEA-7BB8438B915A}" type="pres">
      <dgm:prSet presAssocID="{CDE7795C-433E-4E61-9EB7-0B0559AFDB75}" presName="spacing" presStyleCnt="0"/>
      <dgm:spPr/>
    </dgm:pt>
    <dgm:pt modelId="{17FDCFA0-A3B3-4609-A93E-BF2741E4CA32}" type="pres">
      <dgm:prSet presAssocID="{9F4F7B01-9F45-4492-8AE2-B34B71DA983A}" presName="composite" presStyleCnt="0"/>
      <dgm:spPr/>
    </dgm:pt>
    <dgm:pt modelId="{F692D8FA-050A-41A2-932F-7CBE76440D78}" type="pres">
      <dgm:prSet presAssocID="{9F4F7B01-9F45-4492-8AE2-B34B71DA983A}" presName="imgShp" presStyleLbl="fgImgPlace1" presStyleIdx="1" presStyleCnt="3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</dgm:pt>
    <dgm:pt modelId="{7CE715A7-D869-4BF2-BAD2-C16708268FD3}" type="pres">
      <dgm:prSet presAssocID="{9F4F7B01-9F45-4492-8AE2-B34B71DA983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3E44B7-9D46-42AE-BB00-F7657C209C44}" type="pres">
      <dgm:prSet presAssocID="{FF8AFD0B-284A-4196-AD4A-2F661726EA0C}" presName="spacing" presStyleCnt="0"/>
      <dgm:spPr/>
    </dgm:pt>
    <dgm:pt modelId="{E5BF1A72-2BED-4435-992D-9AE8681537E3}" type="pres">
      <dgm:prSet presAssocID="{D8D33108-ECA7-4C0D-9849-B1DBBFE082EE}" presName="composite" presStyleCnt="0"/>
      <dgm:spPr/>
    </dgm:pt>
    <dgm:pt modelId="{235BC448-831C-4253-879D-B51FBFF2C4EB}" type="pres">
      <dgm:prSet presAssocID="{D8D33108-ECA7-4C0D-9849-B1DBBFE082EE}" presName="imgShp" presStyleLbl="fgImgPlace1" presStyleIdx="2" presStyleCnt="3"/>
      <dgm:spPr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</dgm:pt>
    <dgm:pt modelId="{FAF2A2BF-AC98-4D62-ABA2-446E17D4E39C}" type="pres">
      <dgm:prSet presAssocID="{D8D33108-ECA7-4C0D-9849-B1DBBFE082E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99470DB-BD85-411C-BEB9-66D65C480055}" srcId="{AD35CCAF-9F6B-4282-8C4B-E351C1F047F7}" destId="{3489B02E-40FA-4749-B26F-BCC55D518F86}" srcOrd="0" destOrd="0" parTransId="{8FA0F904-2B3E-4FEE-BA4D-090A05620FAF}" sibTransId="{CDE7795C-433E-4E61-9EB7-0B0559AFDB75}"/>
    <dgm:cxn modelId="{FE791CDD-2374-4838-83CB-BE5447D50C3F}" type="presOf" srcId="{D8D33108-ECA7-4C0D-9849-B1DBBFE082EE}" destId="{FAF2A2BF-AC98-4D62-ABA2-446E17D4E39C}" srcOrd="0" destOrd="0" presId="urn:microsoft.com/office/officeart/2005/8/layout/vList3"/>
    <dgm:cxn modelId="{FE86EBEF-BE12-454A-AB93-90CF7AD10AEC}" srcId="{AD35CCAF-9F6B-4282-8C4B-E351C1F047F7}" destId="{D8D33108-ECA7-4C0D-9849-B1DBBFE082EE}" srcOrd="2" destOrd="0" parTransId="{AC85856D-7426-4E05-B214-416C17E95150}" sibTransId="{C7387ABA-7856-46F9-8E6C-7750F359BD9F}"/>
    <dgm:cxn modelId="{A1061B56-F2EB-4F2D-BAFA-27753E03C1EC}" type="presOf" srcId="{AD35CCAF-9F6B-4282-8C4B-E351C1F047F7}" destId="{4DB20C1B-F8A6-4941-922B-ADA989BAC08B}" srcOrd="0" destOrd="0" presId="urn:microsoft.com/office/officeart/2005/8/layout/vList3"/>
    <dgm:cxn modelId="{667B3977-6A7E-4BC0-A836-2B7B4944D8B0}" type="presOf" srcId="{9F4F7B01-9F45-4492-8AE2-B34B71DA983A}" destId="{7CE715A7-D869-4BF2-BAD2-C16708268FD3}" srcOrd="0" destOrd="0" presId="urn:microsoft.com/office/officeart/2005/8/layout/vList3"/>
    <dgm:cxn modelId="{12E9567E-0CC7-480A-8E46-CB21A1335A17}" srcId="{AD35CCAF-9F6B-4282-8C4B-E351C1F047F7}" destId="{9F4F7B01-9F45-4492-8AE2-B34B71DA983A}" srcOrd="1" destOrd="0" parTransId="{3075B987-76FF-42C8-B3D9-B83626ED7E23}" sibTransId="{FF8AFD0B-284A-4196-AD4A-2F661726EA0C}"/>
    <dgm:cxn modelId="{64E60CA5-4B9A-4276-851B-D93441050B27}" type="presOf" srcId="{3489B02E-40FA-4749-B26F-BCC55D518F86}" destId="{47E44774-C249-44DB-9EB8-55FF03437B22}" srcOrd="0" destOrd="0" presId="urn:microsoft.com/office/officeart/2005/8/layout/vList3"/>
    <dgm:cxn modelId="{892A38F8-6F09-409B-BE86-6FA87B53444C}" type="presParOf" srcId="{4DB20C1B-F8A6-4941-922B-ADA989BAC08B}" destId="{5CC19771-FED4-43BB-A703-5168AB90E30C}" srcOrd="0" destOrd="0" presId="urn:microsoft.com/office/officeart/2005/8/layout/vList3"/>
    <dgm:cxn modelId="{B64249EC-9788-40A8-A160-6D290F87F8F3}" type="presParOf" srcId="{5CC19771-FED4-43BB-A703-5168AB90E30C}" destId="{36143C15-D90D-4938-B231-D289B30D9396}" srcOrd="0" destOrd="0" presId="urn:microsoft.com/office/officeart/2005/8/layout/vList3"/>
    <dgm:cxn modelId="{CB912B0C-A34E-4081-B967-EC5D81710488}" type="presParOf" srcId="{5CC19771-FED4-43BB-A703-5168AB90E30C}" destId="{47E44774-C249-44DB-9EB8-55FF03437B22}" srcOrd="1" destOrd="0" presId="urn:microsoft.com/office/officeart/2005/8/layout/vList3"/>
    <dgm:cxn modelId="{4425A69D-0716-4ED4-B751-141649E0BF27}" type="presParOf" srcId="{4DB20C1B-F8A6-4941-922B-ADA989BAC08B}" destId="{E994DC43-33FA-42A4-AFEA-7BB8438B915A}" srcOrd="1" destOrd="0" presId="urn:microsoft.com/office/officeart/2005/8/layout/vList3"/>
    <dgm:cxn modelId="{90F199FB-D7E1-4DE5-BA12-1611FCFCD26E}" type="presParOf" srcId="{4DB20C1B-F8A6-4941-922B-ADA989BAC08B}" destId="{17FDCFA0-A3B3-4609-A93E-BF2741E4CA32}" srcOrd="2" destOrd="0" presId="urn:microsoft.com/office/officeart/2005/8/layout/vList3"/>
    <dgm:cxn modelId="{E9DAB672-2C32-4C07-BFBA-D350FC8B4D23}" type="presParOf" srcId="{17FDCFA0-A3B3-4609-A93E-BF2741E4CA32}" destId="{F692D8FA-050A-41A2-932F-7CBE76440D78}" srcOrd="0" destOrd="0" presId="urn:microsoft.com/office/officeart/2005/8/layout/vList3"/>
    <dgm:cxn modelId="{8E70AD42-028F-4EC2-B1D9-385714F5DF19}" type="presParOf" srcId="{17FDCFA0-A3B3-4609-A93E-BF2741E4CA32}" destId="{7CE715A7-D869-4BF2-BAD2-C16708268FD3}" srcOrd="1" destOrd="0" presId="urn:microsoft.com/office/officeart/2005/8/layout/vList3"/>
    <dgm:cxn modelId="{AED53B04-4005-46A9-B90E-66200919C89C}" type="presParOf" srcId="{4DB20C1B-F8A6-4941-922B-ADA989BAC08B}" destId="{E83E44B7-9D46-42AE-BB00-F7657C209C44}" srcOrd="3" destOrd="0" presId="urn:microsoft.com/office/officeart/2005/8/layout/vList3"/>
    <dgm:cxn modelId="{7C4415E2-19D9-4D84-9165-1279C8B7CBCB}" type="presParOf" srcId="{4DB20C1B-F8A6-4941-922B-ADA989BAC08B}" destId="{E5BF1A72-2BED-4435-992D-9AE8681537E3}" srcOrd="4" destOrd="0" presId="urn:microsoft.com/office/officeart/2005/8/layout/vList3"/>
    <dgm:cxn modelId="{C8A2F9CE-E574-4447-876D-364D8A5832D7}" type="presParOf" srcId="{E5BF1A72-2BED-4435-992D-9AE8681537E3}" destId="{235BC448-831C-4253-879D-B51FBFF2C4EB}" srcOrd="0" destOrd="0" presId="urn:microsoft.com/office/officeart/2005/8/layout/vList3"/>
    <dgm:cxn modelId="{B43959EF-3F52-4B5B-A26C-5E8F046A409D}" type="presParOf" srcId="{E5BF1A72-2BED-4435-992D-9AE8681537E3}" destId="{FAF2A2BF-AC98-4D62-ABA2-446E17D4E39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FA3EDC-2D3C-421B-B148-4FDDF53E787C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03AF7C78-6D0A-4C45-B3BC-A1B56AC4CCE4}">
      <dgm:prSet phldrT="[Texto]"/>
      <dgm:spPr>
        <a:solidFill>
          <a:srgbClr val="003F2E"/>
        </a:solidFill>
      </dgm:spPr>
      <dgm:t>
        <a:bodyPr/>
        <a:lstStyle/>
        <a:p>
          <a:r>
            <a:rPr lang="pt-BR" dirty="0"/>
            <a:t>Etapa 1 – A organização da linha do cuidado de Saúde Mental na APS</a:t>
          </a:r>
        </a:p>
      </dgm:t>
    </dgm:pt>
    <dgm:pt modelId="{CA03E819-BBB4-4B74-B186-ECE29136C0F8}" type="parTrans" cxnId="{18F338E0-9F22-40A6-B61C-A840A1DC7480}">
      <dgm:prSet/>
      <dgm:spPr/>
      <dgm:t>
        <a:bodyPr/>
        <a:lstStyle/>
        <a:p>
          <a:endParaRPr lang="pt-BR"/>
        </a:p>
      </dgm:t>
    </dgm:pt>
    <dgm:pt modelId="{2529AEED-24B5-4A32-95DC-DA5AB917065C}" type="sibTrans" cxnId="{18F338E0-9F22-40A6-B61C-A840A1DC7480}">
      <dgm:prSet/>
      <dgm:spPr/>
      <dgm:t>
        <a:bodyPr/>
        <a:lstStyle/>
        <a:p>
          <a:endParaRPr lang="pt-BR"/>
        </a:p>
      </dgm:t>
    </dgm:pt>
    <dgm:pt modelId="{E6727A13-8ADF-48E2-B42F-84E3C0193792}">
      <dgm:prSet phldrT="[Texto]"/>
      <dgm:spPr>
        <a:solidFill>
          <a:srgbClr val="008387"/>
        </a:solidFill>
      </dgm:spPr>
      <dgm:t>
        <a:bodyPr/>
        <a:lstStyle/>
        <a:p>
          <a:r>
            <a:rPr lang="pt-BR" dirty="0"/>
            <a:t>Etapa 2 – Território e gestão de base populacional em Saúde Mental</a:t>
          </a:r>
        </a:p>
      </dgm:t>
    </dgm:pt>
    <dgm:pt modelId="{0F880F44-8325-422C-91A4-061C238B6623}" type="parTrans" cxnId="{AFD25F7A-7E43-40C7-BDB9-2CD3E7B80EF5}">
      <dgm:prSet/>
      <dgm:spPr/>
      <dgm:t>
        <a:bodyPr/>
        <a:lstStyle/>
        <a:p>
          <a:endParaRPr lang="pt-BR"/>
        </a:p>
      </dgm:t>
    </dgm:pt>
    <dgm:pt modelId="{477B0A5D-EC4C-4748-A8AE-F5377CED7F2C}" type="sibTrans" cxnId="{AFD25F7A-7E43-40C7-BDB9-2CD3E7B80EF5}">
      <dgm:prSet/>
      <dgm:spPr/>
      <dgm:t>
        <a:bodyPr/>
        <a:lstStyle/>
        <a:p>
          <a:endParaRPr lang="pt-BR"/>
        </a:p>
      </dgm:t>
    </dgm:pt>
    <dgm:pt modelId="{CE064B30-A739-4BF9-B9B1-062169F8A89D}">
      <dgm:prSet phldrT="[Texto]"/>
      <dgm:spPr>
        <a:solidFill>
          <a:srgbClr val="004936"/>
        </a:solidFill>
      </dgm:spPr>
      <dgm:t>
        <a:bodyPr/>
        <a:lstStyle/>
        <a:p>
          <a:r>
            <a:rPr lang="pt-BR" dirty="0"/>
            <a:t>Etapa 3 – Acesso à Rede de Atenção Psicossocial pela APS</a:t>
          </a:r>
        </a:p>
      </dgm:t>
    </dgm:pt>
    <dgm:pt modelId="{43052427-DBE3-4B91-8117-D4116BDC0A97}" type="parTrans" cxnId="{62B4D787-9F2D-4103-9A69-D1D2AD340E7D}">
      <dgm:prSet/>
      <dgm:spPr/>
      <dgm:t>
        <a:bodyPr/>
        <a:lstStyle/>
        <a:p>
          <a:endParaRPr lang="pt-BR"/>
        </a:p>
      </dgm:t>
    </dgm:pt>
    <dgm:pt modelId="{703BD7F4-1095-46B5-98F5-CD9B3A815292}" type="sibTrans" cxnId="{62B4D787-9F2D-4103-9A69-D1D2AD340E7D}">
      <dgm:prSet/>
      <dgm:spPr/>
      <dgm:t>
        <a:bodyPr/>
        <a:lstStyle/>
        <a:p>
          <a:endParaRPr lang="pt-BR"/>
        </a:p>
      </dgm:t>
    </dgm:pt>
    <dgm:pt modelId="{6FAA6235-E9EE-4E6D-98B6-DD037FB2CE03}">
      <dgm:prSet phldrT="[Texto]"/>
      <dgm:spPr>
        <a:solidFill>
          <a:srgbClr val="008387"/>
        </a:solidFill>
      </dgm:spPr>
      <dgm:t>
        <a:bodyPr/>
        <a:lstStyle/>
        <a:p>
          <a:r>
            <a:rPr lang="pt-BR" dirty="0"/>
            <a:t>Etapa 4 – Gestão do cuidado em Saúde Mental</a:t>
          </a:r>
        </a:p>
      </dgm:t>
    </dgm:pt>
    <dgm:pt modelId="{C8849BBF-1241-4D6B-9ACF-510D21080A09}" type="parTrans" cxnId="{421BACC2-2A12-49F2-BE96-C6EEE967E434}">
      <dgm:prSet/>
      <dgm:spPr/>
      <dgm:t>
        <a:bodyPr/>
        <a:lstStyle/>
        <a:p>
          <a:endParaRPr lang="pt-BR"/>
        </a:p>
      </dgm:t>
    </dgm:pt>
    <dgm:pt modelId="{BF23E667-2537-4163-AC2C-ADE1A64B89E6}" type="sibTrans" cxnId="{421BACC2-2A12-49F2-BE96-C6EEE967E434}">
      <dgm:prSet/>
      <dgm:spPr/>
      <dgm:t>
        <a:bodyPr/>
        <a:lstStyle/>
        <a:p>
          <a:endParaRPr lang="pt-BR"/>
        </a:p>
      </dgm:t>
    </dgm:pt>
    <dgm:pt modelId="{754B4282-B1FE-41A7-A569-59CA6BA41A19}" type="pres">
      <dgm:prSet presAssocID="{EEFA3EDC-2D3C-421B-B148-4FDDF53E787C}" presName="Name0" presStyleCnt="0">
        <dgm:presLayoutVars>
          <dgm:dir/>
          <dgm:resizeHandles val="exact"/>
        </dgm:presLayoutVars>
      </dgm:prSet>
      <dgm:spPr/>
    </dgm:pt>
    <dgm:pt modelId="{3555273D-979A-406E-BD41-886BA8BE1D1C}" type="pres">
      <dgm:prSet presAssocID="{EEFA3EDC-2D3C-421B-B148-4FDDF53E787C}" presName="fgShape" presStyleLbl="fgShp" presStyleIdx="0" presStyleCnt="1"/>
      <dgm:spPr/>
    </dgm:pt>
    <dgm:pt modelId="{AAF88B9C-5116-44A9-AF29-FEA88F225BC8}" type="pres">
      <dgm:prSet presAssocID="{EEFA3EDC-2D3C-421B-B148-4FDDF53E787C}" presName="linComp" presStyleCnt="0"/>
      <dgm:spPr/>
    </dgm:pt>
    <dgm:pt modelId="{54CD1893-6C03-4448-AF19-5608A1DF2B8A}" type="pres">
      <dgm:prSet presAssocID="{03AF7C78-6D0A-4C45-B3BC-A1B56AC4CCE4}" presName="compNode" presStyleCnt="0"/>
      <dgm:spPr/>
    </dgm:pt>
    <dgm:pt modelId="{F0CBCF50-342E-4BBE-AF36-283DDEA2D6E0}" type="pres">
      <dgm:prSet presAssocID="{03AF7C78-6D0A-4C45-B3BC-A1B56AC4CCE4}" presName="bkgdShape" presStyleLbl="node1" presStyleIdx="0" presStyleCnt="4"/>
      <dgm:spPr/>
      <dgm:t>
        <a:bodyPr/>
        <a:lstStyle/>
        <a:p>
          <a:endParaRPr lang="pt-BR"/>
        </a:p>
      </dgm:t>
    </dgm:pt>
    <dgm:pt modelId="{B61B3E0B-2764-4F8A-A180-0A001996C9AC}" type="pres">
      <dgm:prSet presAssocID="{03AF7C78-6D0A-4C45-B3BC-A1B56AC4CCE4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03BBEB-6C12-40B5-AD5E-A1F47E16674A}" type="pres">
      <dgm:prSet presAssocID="{03AF7C78-6D0A-4C45-B3BC-A1B56AC4CCE4}" presName="invisiNode" presStyleLbl="node1" presStyleIdx="0" presStyleCnt="4"/>
      <dgm:spPr/>
    </dgm:pt>
    <dgm:pt modelId="{3B12482B-7A44-4068-A535-1C337050B3AD}" type="pres">
      <dgm:prSet presAssocID="{03AF7C78-6D0A-4C45-B3BC-A1B56AC4CCE4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squisar"/>
        </a:ext>
      </dgm:extLst>
    </dgm:pt>
    <dgm:pt modelId="{9FF7C102-CE4B-4D60-BA21-308B9A4CA1AE}" type="pres">
      <dgm:prSet presAssocID="{2529AEED-24B5-4A32-95DC-DA5AB917065C}" presName="sibTrans" presStyleLbl="sibTrans2D1" presStyleIdx="0" presStyleCnt="0"/>
      <dgm:spPr/>
      <dgm:t>
        <a:bodyPr/>
        <a:lstStyle/>
        <a:p>
          <a:endParaRPr lang="pt-BR"/>
        </a:p>
      </dgm:t>
    </dgm:pt>
    <dgm:pt modelId="{484BC110-6FCD-47C2-B164-57373E585B0D}" type="pres">
      <dgm:prSet presAssocID="{E6727A13-8ADF-48E2-B42F-84E3C0193792}" presName="compNode" presStyleCnt="0"/>
      <dgm:spPr/>
    </dgm:pt>
    <dgm:pt modelId="{4398BD43-E8FF-493A-BA6A-D54E1C7B7A05}" type="pres">
      <dgm:prSet presAssocID="{E6727A13-8ADF-48E2-B42F-84E3C0193792}" presName="bkgdShape" presStyleLbl="node1" presStyleIdx="1" presStyleCnt="4"/>
      <dgm:spPr/>
      <dgm:t>
        <a:bodyPr/>
        <a:lstStyle/>
        <a:p>
          <a:endParaRPr lang="pt-BR"/>
        </a:p>
      </dgm:t>
    </dgm:pt>
    <dgm:pt modelId="{EBC7186C-CE1B-4CD2-B9D0-9A3AB8681D0E}" type="pres">
      <dgm:prSet presAssocID="{E6727A13-8ADF-48E2-B42F-84E3C0193792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66FB17-1A64-44F4-9961-F1F7AD0A50B6}" type="pres">
      <dgm:prSet presAssocID="{E6727A13-8ADF-48E2-B42F-84E3C0193792}" presName="invisiNode" presStyleLbl="node1" presStyleIdx="1" presStyleCnt="4"/>
      <dgm:spPr/>
    </dgm:pt>
    <dgm:pt modelId="{8005D94B-AA2F-4C58-9642-FA4F429D94A4}" type="pres">
      <dgm:prSet presAssocID="{E6727A13-8ADF-48E2-B42F-84E3C0193792}" presName="imagNode" presStyleLbl="fgImgPlac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inde"/>
        </a:ext>
      </dgm:extLst>
    </dgm:pt>
    <dgm:pt modelId="{6770CAFE-AF71-4B38-B2AC-A892A27A3E9E}" type="pres">
      <dgm:prSet presAssocID="{477B0A5D-EC4C-4748-A8AE-F5377CED7F2C}" presName="sibTrans" presStyleLbl="sibTrans2D1" presStyleIdx="0" presStyleCnt="0"/>
      <dgm:spPr/>
      <dgm:t>
        <a:bodyPr/>
        <a:lstStyle/>
        <a:p>
          <a:endParaRPr lang="pt-BR"/>
        </a:p>
      </dgm:t>
    </dgm:pt>
    <dgm:pt modelId="{D3C20041-1B00-4511-A02A-8605A1320D45}" type="pres">
      <dgm:prSet presAssocID="{CE064B30-A739-4BF9-B9B1-062169F8A89D}" presName="compNode" presStyleCnt="0"/>
      <dgm:spPr/>
    </dgm:pt>
    <dgm:pt modelId="{0F651333-B26C-4F52-9231-DF2461EB51AB}" type="pres">
      <dgm:prSet presAssocID="{CE064B30-A739-4BF9-B9B1-062169F8A89D}" presName="bkgdShape" presStyleLbl="node1" presStyleIdx="2" presStyleCnt="4"/>
      <dgm:spPr/>
      <dgm:t>
        <a:bodyPr/>
        <a:lstStyle/>
        <a:p>
          <a:endParaRPr lang="pt-BR"/>
        </a:p>
      </dgm:t>
    </dgm:pt>
    <dgm:pt modelId="{79954358-776A-42F8-A2C0-C95DE18E468E}" type="pres">
      <dgm:prSet presAssocID="{CE064B30-A739-4BF9-B9B1-062169F8A89D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8810B7-3540-4621-9C27-3F8FEB29D12D}" type="pres">
      <dgm:prSet presAssocID="{CE064B30-A739-4BF9-B9B1-062169F8A89D}" presName="invisiNode" presStyleLbl="node1" presStyleIdx="2" presStyleCnt="4"/>
      <dgm:spPr/>
    </dgm:pt>
    <dgm:pt modelId="{EA28A5D0-1FD8-4063-90E4-7A6202632803}" type="pres">
      <dgm:prSet presAssocID="{CE064B30-A739-4BF9-B9B1-062169F8A89D}" presName="imagNode" presStyleLbl="fgImgPlac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lvo"/>
        </a:ext>
      </dgm:extLst>
    </dgm:pt>
    <dgm:pt modelId="{42247AD5-8DDE-4F21-B734-433346EFCDE8}" type="pres">
      <dgm:prSet presAssocID="{703BD7F4-1095-46B5-98F5-CD9B3A815292}" presName="sibTrans" presStyleLbl="sibTrans2D1" presStyleIdx="0" presStyleCnt="0"/>
      <dgm:spPr/>
      <dgm:t>
        <a:bodyPr/>
        <a:lstStyle/>
        <a:p>
          <a:endParaRPr lang="pt-BR"/>
        </a:p>
      </dgm:t>
    </dgm:pt>
    <dgm:pt modelId="{BCB9B074-DCA0-4DB3-BF64-0759BB26F487}" type="pres">
      <dgm:prSet presAssocID="{6FAA6235-E9EE-4E6D-98B6-DD037FB2CE03}" presName="compNode" presStyleCnt="0"/>
      <dgm:spPr/>
    </dgm:pt>
    <dgm:pt modelId="{E7C613CA-D12E-470F-9737-0144A25236B1}" type="pres">
      <dgm:prSet presAssocID="{6FAA6235-E9EE-4E6D-98B6-DD037FB2CE03}" presName="bkgdShape" presStyleLbl="node1" presStyleIdx="3" presStyleCnt="4"/>
      <dgm:spPr/>
      <dgm:t>
        <a:bodyPr/>
        <a:lstStyle/>
        <a:p>
          <a:endParaRPr lang="pt-BR"/>
        </a:p>
      </dgm:t>
    </dgm:pt>
    <dgm:pt modelId="{B2C52A3D-12B0-401A-8820-911DD899FD7A}" type="pres">
      <dgm:prSet presAssocID="{6FAA6235-E9EE-4E6D-98B6-DD037FB2CE03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9D1F5B-1720-45F2-A3C0-BA8DD6B8C907}" type="pres">
      <dgm:prSet presAssocID="{6FAA6235-E9EE-4E6D-98B6-DD037FB2CE03}" presName="invisiNode" presStyleLbl="node1" presStyleIdx="3" presStyleCnt="4"/>
      <dgm:spPr/>
    </dgm:pt>
    <dgm:pt modelId="{631680D0-9838-44D4-B014-8AF475D0BDBE}" type="pres">
      <dgm:prSet presAssocID="{6FAA6235-E9EE-4E6D-98B6-DD037FB2CE03}" presName="imagNode" presStyleLbl="fgImgPlac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nual"/>
        </a:ext>
      </dgm:extLst>
    </dgm:pt>
  </dgm:ptLst>
  <dgm:cxnLst>
    <dgm:cxn modelId="{AFD25F7A-7E43-40C7-BDB9-2CD3E7B80EF5}" srcId="{EEFA3EDC-2D3C-421B-B148-4FDDF53E787C}" destId="{E6727A13-8ADF-48E2-B42F-84E3C0193792}" srcOrd="1" destOrd="0" parTransId="{0F880F44-8325-422C-91A4-061C238B6623}" sibTransId="{477B0A5D-EC4C-4748-A8AE-F5377CED7F2C}"/>
    <dgm:cxn modelId="{FD6B4E95-4A35-4D68-8BF4-FD8581F4A2EA}" type="presOf" srcId="{03AF7C78-6D0A-4C45-B3BC-A1B56AC4CCE4}" destId="{F0CBCF50-342E-4BBE-AF36-283DDEA2D6E0}" srcOrd="0" destOrd="0" presId="urn:microsoft.com/office/officeart/2005/8/layout/hList7"/>
    <dgm:cxn modelId="{62B4D787-9F2D-4103-9A69-D1D2AD340E7D}" srcId="{EEFA3EDC-2D3C-421B-B148-4FDDF53E787C}" destId="{CE064B30-A739-4BF9-B9B1-062169F8A89D}" srcOrd="2" destOrd="0" parTransId="{43052427-DBE3-4B91-8117-D4116BDC0A97}" sibTransId="{703BD7F4-1095-46B5-98F5-CD9B3A815292}"/>
    <dgm:cxn modelId="{D6960DC6-2B28-47BE-9608-086699C6493C}" type="presOf" srcId="{2529AEED-24B5-4A32-95DC-DA5AB917065C}" destId="{9FF7C102-CE4B-4D60-BA21-308B9A4CA1AE}" srcOrd="0" destOrd="0" presId="urn:microsoft.com/office/officeart/2005/8/layout/hList7"/>
    <dgm:cxn modelId="{9E302B1C-6EC4-4792-8A08-EE0596A37575}" type="presOf" srcId="{703BD7F4-1095-46B5-98F5-CD9B3A815292}" destId="{42247AD5-8DDE-4F21-B734-433346EFCDE8}" srcOrd="0" destOrd="0" presId="urn:microsoft.com/office/officeart/2005/8/layout/hList7"/>
    <dgm:cxn modelId="{E946DA15-FC6B-4BA3-AA9E-A5A8CE5A40BE}" type="presOf" srcId="{03AF7C78-6D0A-4C45-B3BC-A1B56AC4CCE4}" destId="{B61B3E0B-2764-4F8A-A180-0A001996C9AC}" srcOrd="1" destOrd="0" presId="urn:microsoft.com/office/officeart/2005/8/layout/hList7"/>
    <dgm:cxn modelId="{71A5F292-5B8C-40C2-B3D0-A3D764CD91D7}" type="presOf" srcId="{E6727A13-8ADF-48E2-B42F-84E3C0193792}" destId="{EBC7186C-CE1B-4CD2-B9D0-9A3AB8681D0E}" srcOrd="1" destOrd="0" presId="urn:microsoft.com/office/officeart/2005/8/layout/hList7"/>
    <dgm:cxn modelId="{1CC6C377-C894-42BC-97D5-BD3CD83D3DE1}" type="presOf" srcId="{CE064B30-A739-4BF9-B9B1-062169F8A89D}" destId="{0F651333-B26C-4F52-9231-DF2461EB51AB}" srcOrd="0" destOrd="0" presId="urn:microsoft.com/office/officeart/2005/8/layout/hList7"/>
    <dgm:cxn modelId="{3E7AA535-344C-4DE0-8720-B23D5C1C625A}" type="presOf" srcId="{6FAA6235-E9EE-4E6D-98B6-DD037FB2CE03}" destId="{B2C52A3D-12B0-401A-8820-911DD899FD7A}" srcOrd="1" destOrd="0" presId="urn:microsoft.com/office/officeart/2005/8/layout/hList7"/>
    <dgm:cxn modelId="{618D1956-F9CE-47A1-972C-FF7A48B15EF2}" type="presOf" srcId="{6FAA6235-E9EE-4E6D-98B6-DD037FB2CE03}" destId="{E7C613CA-D12E-470F-9737-0144A25236B1}" srcOrd="0" destOrd="0" presId="urn:microsoft.com/office/officeart/2005/8/layout/hList7"/>
    <dgm:cxn modelId="{219F7A79-E2AC-43F9-AB4A-D6B4F16F054E}" type="presOf" srcId="{E6727A13-8ADF-48E2-B42F-84E3C0193792}" destId="{4398BD43-E8FF-493A-BA6A-D54E1C7B7A05}" srcOrd="0" destOrd="0" presId="urn:microsoft.com/office/officeart/2005/8/layout/hList7"/>
    <dgm:cxn modelId="{00A3772B-D3C4-41D0-8181-45DF1D7E0747}" type="presOf" srcId="{CE064B30-A739-4BF9-B9B1-062169F8A89D}" destId="{79954358-776A-42F8-A2C0-C95DE18E468E}" srcOrd="1" destOrd="0" presId="urn:microsoft.com/office/officeart/2005/8/layout/hList7"/>
    <dgm:cxn modelId="{3C5DE16F-7CB8-43DB-88C9-1D857EAD34C8}" type="presOf" srcId="{EEFA3EDC-2D3C-421B-B148-4FDDF53E787C}" destId="{754B4282-B1FE-41A7-A569-59CA6BA41A19}" srcOrd="0" destOrd="0" presId="urn:microsoft.com/office/officeart/2005/8/layout/hList7"/>
    <dgm:cxn modelId="{421BACC2-2A12-49F2-BE96-C6EEE967E434}" srcId="{EEFA3EDC-2D3C-421B-B148-4FDDF53E787C}" destId="{6FAA6235-E9EE-4E6D-98B6-DD037FB2CE03}" srcOrd="3" destOrd="0" parTransId="{C8849BBF-1241-4D6B-9ACF-510D21080A09}" sibTransId="{BF23E667-2537-4163-AC2C-ADE1A64B89E6}"/>
    <dgm:cxn modelId="{3E906847-DEBD-4683-BF23-C22D74460C5C}" type="presOf" srcId="{477B0A5D-EC4C-4748-A8AE-F5377CED7F2C}" destId="{6770CAFE-AF71-4B38-B2AC-A892A27A3E9E}" srcOrd="0" destOrd="0" presId="urn:microsoft.com/office/officeart/2005/8/layout/hList7"/>
    <dgm:cxn modelId="{18F338E0-9F22-40A6-B61C-A840A1DC7480}" srcId="{EEFA3EDC-2D3C-421B-B148-4FDDF53E787C}" destId="{03AF7C78-6D0A-4C45-B3BC-A1B56AC4CCE4}" srcOrd="0" destOrd="0" parTransId="{CA03E819-BBB4-4B74-B186-ECE29136C0F8}" sibTransId="{2529AEED-24B5-4A32-95DC-DA5AB917065C}"/>
    <dgm:cxn modelId="{9DC416DE-08E3-4B92-BC02-2F9C7D018706}" type="presParOf" srcId="{754B4282-B1FE-41A7-A569-59CA6BA41A19}" destId="{3555273D-979A-406E-BD41-886BA8BE1D1C}" srcOrd="0" destOrd="0" presId="urn:microsoft.com/office/officeart/2005/8/layout/hList7"/>
    <dgm:cxn modelId="{90C5ADC9-C180-4FEA-8722-143A5BD111CD}" type="presParOf" srcId="{754B4282-B1FE-41A7-A569-59CA6BA41A19}" destId="{AAF88B9C-5116-44A9-AF29-FEA88F225BC8}" srcOrd="1" destOrd="0" presId="urn:microsoft.com/office/officeart/2005/8/layout/hList7"/>
    <dgm:cxn modelId="{11A01EAE-162A-4206-B9C3-A148B4BA33C9}" type="presParOf" srcId="{AAF88B9C-5116-44A9-AF29-FEA88F225BC8}" destId="{54CD1893-6C03-4448-AF19-5608A1DF2B8A}" srcOrd="0" destOrd="0" presId="urn:microsoft.com/office/officeart/2005/8/layout/hList7"/>
    <dgm:cxn modelId="{E4D36EEF-78F8-4A8B-A8FA-8455434519C9}" type="presParOf" srcId="{54CD1893-6C03-4448-AF19-5608A1DF2B8A}" destId="{F0CBCF50-342E-4BBE-AF36-283DDEA2D6E0}" srcOrd="0" destOrd="0" presId="urn:microsoft.com/office/officeart/2005/8/layout/hList7"/>
    <dgm:cxn modelId="{C03EADE9-8523-4E2D-A75F-3312CE0D1048}" type="presParOf" srcId="{54CD1893-6C03-4448-AF19-5608A1DF2B8A}" destId="{B61B3E0B-2764-4F8A-A180-0A001996C9AC}" srcOrd="1" destOrd="0" presId="urn:microsoft.com/office/officeart/2005/8/layout/hList7"/>
    <dgm:cxn modelId="{C4596BAA-E503-4C6A-879D-6399F4CD1528}" type="presParOf" srcId="{54CD1893-6C03-4448-AF19-5608A1DF2B8A}" destId="{B903BBEB-6C12-40B5-AD5E-A1F47E16674A}" srcOrd="2" destOrd="0" presId="urn:microsoft.com/office/officeart/2005/8/layout/hList7"/>
    <dgm:cxn modelId="{C76335D0-A5E3-4DD0-A770-A5FF25740E1E}" type="presParOf" srcId="{54CD1893-6C03-4448-AF19-5608A1DF2B8A}" destId="{3B12482B-7A44-4068-A535-1C337050B3AD}" srcOrd="3" destOrd="0" presId="urn:microsoft.com/office/officeart/2005/8/layout/hList7"/>
    <dgm:cxn modelId="{BB65B63D-FE43-43F7-A896-874211F92995}" type="presParOf" srcId="{AAF88B9C-5116-44A9-AF29-FEA88F225BC8}" destId="{9FF7C102-CE4B-4D60-BA21-308B9A4CA1AE}" srcOrd="1" destOrd="0" presId="urn:microsoft.com/office/officeart/2005/8/layout/hList7"/>
    <dgm:cxn modelId="{26F86091-0810-4DB2-A105-C413E43FBB17}" type="presParOf" srcId="{AAF88B9C-5116-44A9-AF29-FEA88F225BC8}" destId="{484BC110-6FCD-47C2-B164-57373E585B0D}" srcOrd="2" destOrd="0" presId="urn:microsoft.com/office/officeart/2005/8/layout/hList7"/>
    <dgm:cxn modelId="{CCB2DC34-B17E-47FE-9F67-E153055BED23}" type="presParOf" srcId="{484BC110-6FCD-47C2-B164-57373E585B0D}" destId="{4398BD43-E8FF-493A-BA6A-D54E1C7B7A05}" srcOrd="0" destOrd="0" presId="urn:microsoft.com/office/officeart/2005/8/layout/hList7"/>
    <dgm:cxn modelId="{14E35B28-7FC7-4C97-96C7-E69B7ACCA5FE}" type="presParOf" srcId="{484BC110-6FCD-47C2-B164-57373E585B0D}" destId="{EBC7186C-CE1B-4CD2-B9D0-9A3AB8681D0E}" srcOrd="1" destOrd="0" presId="urn:microsoft.com/office/officeart/2005/8/layout/hList7"/>
    <dgm:cxn modelId="{4BF0F2B0-7F7E-4090-A503-8F5B2354EA3C}" type="presParOf" srcId="{484BC110-6FCD-47C2-B164-57373E585B0D}" destId="{DC66FB17-1A64-44F4-9961-F1F7AD0A50B6}" srcOrd="2" destOrd="0" presId="urn:microsoft.com/office/officeart/2005/8/layout/hList7"/>
    <dgm:cxn modelId="{6FBD015F-0BFB-4115-8831-F9DF80A8F3AE}" type="presParOf" srcId="{484BC110-6FCD-47C2-B164-57373E585B0D}" destId="{8005D94B-AA2F-4C58-9642-FA4F429D94A4}" srcOrd="3" destOrd="0" presId="urn:microsoft.com/office/officeart/2005/8/layout/hList7"/>
    <dgm:cxn modelId="{1748207A-4639-4D94-A695-9A5DD604A558}" type="presParOf" srcId="{AAF88B9C-5116-44A9-AF29-FEA88F225BC8}" destId="{6770CAFE-AF71-4B38-B2AC-A892A27A3E9E}" srcOrd="3" destOrd="0" presId="urn:microsoft.com/office/officeart/2005/8/layout/hList7"/>
    <dgm:cxn modelId="{D97C47FA-7909-45C3-B93A-B5840EBC1931}" type="presParOf" srcId="{AAF88B9C-5116-44A9-AF29-FEA88F225BC8}" destId="{D3C20041-1B00-4511-A02A-8605A1320D45}" srcOrd="4" destOrd="0" presId="urn:microsoft.com/office/officeart/2005/8/layout/hList7"/>
    <dgm:cxn modelId="{A38AC7AF-D72F-4898-9867-1CF568F84FC0}" type="presParOf" srcId="{D3C20041-1B00-4511-A02A-8605A1320D45}" destId="{0F651333-B26C-4F52-9231-DF2461EB51AB}" srcOrd="0" destOrd="0" presId="urn:microsoft.com/office/officeart/2005/8/layout/hList7"/>
    <dgm:cxn modelId="{D13C15A4-8D1B-444D-9FEF-B7E41602A676}" type="presParOf" srcId="{D3C20041-1B00-4511-A02A-8605A1320D45}" destId="{79954358-776A-42F8-A2C0-C95DE18E468E}" srcOrd="1" destOrd="0" presId="urn:microsoft.com/office/officeart/2005/8/layout/hList7"/>
    <dgm:cxn modelId="{1098D22F-F349-4984-95FC-8FEF0CFD795F}" type="presParOf" srcId="{D3C20041-1B00-4511-A02A-8605A1320D45}" destId="{988810B7-3540-4621-9C27-3F8FEB29D12D}" srcOrd="2" destOrd="0" presId="urn:microsoft.com/office/officeart/2005/8/layout/hList7"/>
    <dgm:cxn modelId="{8FB6CECA-33D8-476C-944D-3AE751E8B99E}" type="presParOf" srcId="{D3C20041-1B00-4511-A02A-8605A1320D45}" destId="{EA28A5D0-1FD8-4063-90E4-7A6202632803}" srcOrd="3" destOrd="0" presId="urn:microsoft.com/office/officeart/2005/8/layout/hList7"/>
    <dgm:cxn modelId="{A2022CC1-0544-4DC5-AC8B-E7D64F2B7A83}" type="presParOf" srcId="{AAF88B9C-5116-44A9-AF29-FEA88F225BC8}" destId="{42247AD5-8DDE-4F21-B734-433346EFCDE8}" srcOrd="5" destOrd="0" presId="urn:microsoft.com/office/officeart/2005/8/layout/hList7"/>
    <dgm:cxn modelId="{E8BFC19C-95D8-4487-A4FF-B230E6E37AE0}" type="presParOf" srcId="{AAF88B9C-5116-44A9-AF29-FEA88F225BC8}" destId="{BCB9B074-DCA0-4DB3-BF64-0759BB26F487}" srcOrd="6" destOrd="0" presId="urn:microsoft.com/office/officeart/2005/8/layout/hList7"/>
    <dgm:cxn modelId="{B871A06F-C78C-4BEA-984E-EFE6E95C2B6A}" type="presParOf" srcId="{BCB9B074-DCA0-4DB3-BF64-0759BB26F487}" destId="{E7C613CA-D12E-470F-9737-0144A25236B1}" srcOrd="0" destOrd="0" presId="urn:microsoft.com/office/officeart/2005/8/layout/hList7"/>
    <dgm:cxn modelId="{BD526E94-7C4A-483F-ABE1-6E6C6AE8CA07}" type="presParOf" srcId="{BCB9B074-DCA0-4DB3-BF64-0759BB26F487}" destId="{B2C52A3D-12B0-401A-8820-911DD899FD7A}" srcOrd="1" destOrd="0" presId="urn:microsoft.com/office/officeart/2005/8/layout/hList7"/>
    <dgm:cxn modelId="{D4B4FF71-3916-4A50-81D6-C5E3E71B156A}" type="presParOf" srcId="{BCB9B074-DCA0-4DB3-BF64-0759BB26F487}" destId="{879D1F5B-1720-45F2-A3C0-BA8DD6B8C907}" srcOrd="2" destOrd="0" presId="urn:microsoft.com/office/officeart/2005/8/layout/hList7"/>
    <dgm:cxn modelId="{CD7B91FC-7B17-4FC8-87F7-275868A0F5AC}" type="presParOf" srcId="{BCB9B074-DCA0-4DB3-BF64-0759BB26F487}" destId="{631680D0-9838-44D4-B014-8AF475D0BDB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4D02901-2F0D-A240-8362-BFBDDE85861A}" type="doc">
      <dgm:prSet loTypeId="urn:microsoft.com/office/officeart/2005/8/layout/hList1" loCatId="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pt-BR"/>
        </a:p>
      </dgm:t>
    </dgm:pt>
    <dgm:pt modelId="{E763F0D1-5A91-BA4E-9010-5813917BB1F7}">
      <dgm:prSet phldrT="[Texto]"/>
      <dgm:spPr/>
      <dgm:t>
        <a:bodyPr/>
        <a:lstStyle/>
        <a:p>
          <a:r>
            <a:rPr lang="pt-BR" dirty="0"/>
            <a:t>TURMA 1</a:t>
          </a:r>
        </a:p>
      </dgm:t>
    </dgm:pt>
    <dgm:pt modelId="{3F6D90C4-E913-B94F-8A69-F7DC457E77E0}" type="parTrans" cxnId="{7031EB81-CB2B-D449-9B60-7A679A904235}">
      <dgm:prSet/>
      <dgm:spPr/>
      <dgm:t>
        <a:bodyPr/>
        <a:lstStyle/>
        <a:p>
          <a:endParaRPr lang="pt-BR"/>
        </a:p>
      </dgm:t>
    </dgm:pt>
    <dgm:pt modelId="{04BF982C-BA9F-7549-8279-405453BB331B}" type="sibTrans" cxnId="{7031EB81-CB2B-D449-9B60-7A679A904235}">
      <dgm:prSet/>
      <dgm:spPr/>
      <dgm:t>
        <a:bodyPr/>
        <a:lstStyle/>
        <a:p>
          <a:endParaRPr lang="pt-BR"/>
        </a:p>
      </dgm:t>
    </dgm:pt>
    <dgm:pt modelId="{B794C83A-37D5-6B43-9366-FEDABCA73869}">
      <dgm:prSet phldrT="[Texto]" custT="1"/>
      <dgm:spPr/>
      <dgm:t>
        <a:bodyPr/>
        <a:lstStyle/>
        <a:p>
          <a:r>
            <a:rPr lang="pt-BR" sz="1800" dirty="0"/>
            <a:t>Cuidados e Práticas essenciais</a:t>
          </a:r>
        </a:p>
      </dgm:t>
    </dgm:pt>
    <dgm:pt modelId="{F712695C-0E01-9349-A45D-4591AB670519}" type="parTrans" cxnId="{EE8772E5-17C5-D541-96A4-C453F9772D65}">
      <dgm:prSet/>
      <dgm:spPr/>
      <dgm:t>
        <a:bodyPr/>
        <a:lstStyle/>
        <a:p>
          <a:endParaRPr lang="pt-BR"/>
        </a:p>
      </dgm:t>
    </dgm:pt>
    <dgm:pt modelId="{E8AC9288-9D22-DB4B-88DB-7FF50A0D0C18}" type="sibTrans" cxnId="{EE8772E5-17C5-D541-96A4-C453F9772D65}">
      <dgm:prSet/>
      <dgm:spPr/>
      <dgm:t>
        <a:bodyPr/>
        <a:lstStyle/>
        <a:p>
          <a:endParaRPr lang="pt-BR"/>
        </a:p>
      </dgm:t>
    </dgm:pt>
    <dgm:pt modelId="{D460B4F4-6C62-9D40-80EA-EF320C95825D}">
      <dgm:prSet phldrT="[Texto]" custT="1"/>
      <dgm:spPr/>
      <dgm:t>
        <a:bodyPr/>
        <a:lstStyle/>
        <a:p>
          <a:r>
            <a:rPr lang="pt-BR" sz="1800" dirty="0"/>
            <a:t>Depressão</a:t>
          </a:r>
        </a:p>
      </dgm:t>
    </dgm:pt>
    <dgm:pt modelId="{2F691C3F-CA8C-2D40-A522-40FA2B4E3ADF}" type="parTrans" cxnId="{8FB6C175-6782-984C-ADFF-5D72BF9A7D36}">
      <dgm:prSet/>
      <dgm:spPr/>
      <dgm:t>
        <a:bodyPr/>
        <a:lstStyle/>
        <a:p>
          <a:endParaRPr lang="pt-BR"/>
        </a:p>
      </dgm:t>
    </dgm:pt>
    <dgm:pt modelId="{3EFEA825-CF91-C24A-8D18-7FF4FE21A683}" type="sibTrans" cxnId="{8FB6C175-6782-984C-ADFF-5D72BF9A7D36}">
      <dgm:prSet/>
      <dgm:spPr/>
      <dgm:t>
        <a:bodyPr/>
        <a:lstStyle/>
        <a:p>
          <a:endParaRPr lang="pt-BR"/>
        </a:p>
      </dgm:t>
    </dgm:pt>
    <dgm:pt modelId="{4BA7157A-2DC0-0B40-8746-1A6C4094AA56}">
      <dgm:prSet phldrT="[Texto]"/>
      <dgm:spPr/>
      <dgm:t>
        <a:bodyPr/>
        <a:lstStyle/>
        <a:p>
          <a:r>
            <a:rPr lang="pt-BR" dirty="0"/>
            <a:t>TURMA 2</a:t>
          </a:r>
        </a:p>
      </dgm:t>
    </dgm:pt>
    <dgm:pt modelId="{6AF9B615-630C-3643-9C88-DE8455A1691C}" type="parTrans" cxnId="{16F8496A-607F-8446-BA86-7631C2EF6414}">
      <dgm:prSet/>
      <dgm:spPr/>
      <dgm:t>
        <a:bodyPr/>
        <a:lstStyle/>
        <a:p>
          <a:endParaRPr lang="pt-BR"/>
        </a:p>
      </dgm:t>
    </dgm:pt>
    <dgm:pt modelId="{05834FD1-91A9-5E42-9AEB-96756541EECE}" type="sibTrans" cxnId="{16F8496A-607F-8446-BA86-7631C2EF6414}">
      <dgm:prSet/>
      <dgm:spPr/>
      <dgm:t>
        <a:bodyPr/>
        <a:lstStyle/>
        <a:p>
          <a:endParaRPr lang="pt-BR"/>
        </a:p>
      </dgm:t>
    </dgm:pt>
    <dgm:pt modelId="{AC93CA5B-4C56-504A-816B-DE9F5216C0B1}">
      <dgm:prSet phldrT="[Texto]"/>
      <dgm:spPr/>
      <dgm:t>
        <a:bodyPr/>
        <a:lstStyle/>
        <a:p>
          <a:r>
            <a:rPr lang="pt-BR" dirty="0"/>
            <a:t>Cuidados e Práticas essenciais</a:t>
          </a:r>
        </a:p>
      </dgm:t>
    </dgm:pt>
    <dgm:pt modelId="{1F54756D-141B-CF44-AA7E-E3DA7217B42B}" type="parTrans" cxnId="{89415BD2-9BD7-8540-A5F1-843DC7810F9C}">
      <dgm:prSet/>
      <dgm:spPr/>
      <dgm:t>
        <a:bodyPr/>
        <a:lstStyle/>
        <a:p>
          <a:endParaRPr lang="pt-BR"/>
        </a:p>
      </dgm:t>
    </dgm:pt>
    <dgm:pt modelId="{FF4ADF47-9561-FE4F-BF2E-58CB3A2DD65B}" type="sibTrans" cxnId="{89415BD2-9BD7-8540-A5F1-843DC7810F9C}">
      <dgm:prSet/>
      <dgm:spPr/>
      <dgm:t>
        <a:bodyPr/>
        <a:lstStyle/>
        <a:p>
          <a:endParaRPr lang="pt-BR"/>
        </a:p>
      </dgm:t>
    </dgm:pt>
    <dgm:pt modelId="{FCB4E1A9-2500-0340-8EF3-61C5FC61D629}">
      <dgm:prSet phldrT="[Texto]"/>
      <dgm:spPr/>
      <dgm:t>
        <a:bodyPr/>
        <a:lstStyle/>
        <a:p>
          <a:r>
            <a:rPr lang="pt-BR" dirty="0"/>
            <a:t>Psicose</a:t>
          </a:r>
        </a:p>
      </dgm:t>
    </dgm:pt>
    <dgm:pt modelId="{A0A7EDA7-01D2-B44E-81C6-8079476C075D}" type="parTrans" cxnId="{9A43FEB5-3868-B041-8A7D-6BD786997756}">
      <dgm:prSet/>
      <dgm:spPr/>
      <dgm:t>
        <a:bodyPr/>
        <a:lstStyle/>
        <a:p>
          <a:endParaRPr lang="pt-BR"/>
        </a:p>
      </dgm:t>
    </dgm:pt>
    <dgm:pt modelId="{C8A5E359-974E-554F-A725-19EE7ACBCB23}" type="sibTrans" cxnId="{9A43FEB5-3868-B041-8A7D-6BD786997756}">
      <dgm:prSet/>
      <dgm:spPr/>
      <dgm:t>
        <a:bodyPr/>
        <a:lstStyle/>
        <a:p>
          <a:endParaRPr lang="pt-BR"/>
        </a:p>
      </dgm:t>
    </dgm:pt>
    <dgm:pt modelId="{BFE34E2C-6D3D-CD40-9818-08030CAA1B60}">
      <dgm:prSet phldrT="[Texto]" custT="1"/>
      <dgm:spPr/>
      <dgm:t>
        <a:bodyPr/>
        <a:lstStyle/>
        <a:p>
          <a:r>
            <a:rPr lang="pt-BR" sz="1800" dirty="0"/>
            <a:t>Autoagressão e suicídio</a:t>
          </a:r>
        </a:p>
      </dgm:t>
    </dgm:pt>
    <dgm:pt modelId="{8548813D-753C-D348-8054-FC76297F8E45}" type="parTrans" cxnId="{73E10551-4ABD-1548-BCBD-3FAADF2B1309}">
      <dgm:prSet/>
      <dgm:spPr/>
      <dgm:t>
        <a:bodyPr/>
        <a:lstStyle/>
        <a:p>
          <a:endParaRPr lang="pt-BR"/>
        </a:p>
      </dgm:t>
    </dgm:pt>
    <dgm:pt modelId="{9272041C-BB39-2641-A5FE-C75897230504}" type="sibTrans" cxnId="{73E10551-4ABD-1548-BCBD-3FAADF2B1309}">
      <dgm:prSet/>
      <dgm:spPr/>
      <dgm:t>
        <a:bodyPr/>
        <a:lstStyle/>
        <a:p>
          <a:endParaRPr lang="pt-BR"/>
        </a:p>
      </dgm:t>
    </dgm:pt>
    <dgm:pt modelId="{18695001-5004-214A-9D9D-63F52F3E7005}">
      <dgm:prSet phldrT="[Texto]"/>
      <dgm:spPr/>
      <dgm:t>
        <a:bodyPr/>
        <a:lstStyle/>
        <a:p>
          <a:r>
            <a:rPr lang="pt-BR" dirty="0"/>
            <a:t>TMC criança e adolescentes</a:t>
          </a:r>
        </a:p>
      </dgm:t>
    </dgm:pt>
    <dgm:pt modelId="{CE3DDF3E-6617-C04D-B78F-9576A228E50F}" type="parTrans" cxnId="{A266174A-9ADA-A84F-8B00-F60620D2CCE4}">
      <dgm:prSet/>
      <dgm:spPr/>
      <dgm:t>
        <a:bodyPr/>
        <a:lstStyle/>
        <a:p>
          <a:endParaRPr lang="pt-BR"/>
        </a:p>
      </dgm:t>
    </dgm:pt>
    <dgm:pt modelId="{CFAE5A1F-EFFD-F243-BBC7-8619158717FA}" type="sibTrans" cxnId="{A266174A-9ADA-A84F-8B00-F60620D2CCE4}">
      <dgm:prSet/>
      <dgm:spPr/>
      <dgm:t>
        <a:bodyPr/>
        <a:lstStyle/>
        <a:p>
          <a:endParaRPr lang="pt-BR"/>
        </a:p>
      </dgm:t>
    </dgm:pt>
    <dgm:pt modelId="{91C80BEC-B44A-7440-946F-A0A6BB4E4088}">
      <dgm:prSet phldrT="[Texto]"/>
      <dgm:spPr/>
      <dgm:t>
        <a:bodyPr/>
        <a:lstStyle/>
        <a:p>
          <a:r>
            <a:rPr lang="pt-BR" dirty="0"/>
            <a:t>Transtornos por uso de substâncias</a:t>
          </a:r>
        </a:p>
      </dgm:t>
    </dgm:pt>
    <dgm:pt modelId="{5DC18F63-CC6D-C347-9292-0F2DBFE91CA9}" type="parTrans" cxnId="{B0F463F1-22A0-1548-8300-7868406877AE}">
      <dgm:prSet/>
      <dgm:spPr/>
      <dgm:t>
        <a:bodyPr/>
        <a:lstStyle/>
        <a:p>
          <a:endParaRPr lang="pt-BR"/>
        </a:p>
      </dgm:t>
    </dgm:pt>
    <dgm:pt modelId="{E6F9A9E5-8043-BA47-9EAE-C339CBF642B9}" type="sibTrans" cxnId="{B0F463F1-22A0-1548-8300-7868406877AE}">
      <dgm:prSet/>
      <dgm:spPr/>
      <dgm:t>
        <a:bodyPr/>
        <a:lstStyle/>
        <a:p>
          <a:endParaRPr lang="pt-BR"/>
        </a:p>
      </dgm:t>
    </dgm:pt>
    <dgm:pt modelId="{FDB3CAF6-D295-4A56-A5AD-43AD6A32B2DC}">
      <dgm:prSet phldrT="[Texto]" custT="1"/>
      <dgm:spPr/>
      <dgm:t>
        <a:bodyPr/>
        <a:lstStyle/>
        <a:p>
          <a:r>
            <a:rPr lang="pt-BR" sz="1800" dirty="0"/>
            <a:t>Outras queixas</a:t>
          </a:r>
        </a:p>
      </dgm:t>
    </dgm:pt>
    <dgm:pt modelId="{0D1C565C-80E6-4850-B26E-9C123FAAE2EA}" type="parTrans" cxnId="{2B4BC7E8-0BCA-4277-853B-B1A833399D27}">
      <dgm:prSet/>
      <dgm:spPr/>
      <dgm:t>
        <a:bodyPr/>
        <a:lstStyle/>
        <a:p>
          <a:endParaRPr lang="pt-BR"/>
        </a:p>
      </dgm:t>
    </dgm:pt>
    <dgm:pt modelId="{29D07833-1C83-446D-B0EF-EEF02C22B2DE}" type="sibTrans" cxnId="{2B4BC7E8-0BCA-4277-853B-B1A833399D27}">
      <dgm:prSet/>
      <dgm:spPr/>
      <dgm:t>
        <a:bodyPr/>
        <a:lstStyle/>
        <a:p>
          <a:endParaRPr lang="pt-BR"/>
        </a:p>
      </dgm:t>
    </dgm:pt>
    <dgm:pt modelId="{722ECC19-648B-994A-A176-044379715C1A}" type="pres">
      <dgm:prSet presAssocID="{F4D02901-2F0D-A240-8362-BFBDDE8586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A776063-52EC-8144-B36B-BBB871D778A3}" type="pres">
      <dgm:prSet presAssocID="{E763F0D1-5A91-BA4E-9010-5813917BB1F7}" presName="composite" presStyleCnt="0"/>
      <dgm:spPr/>
    </dgm:pt>
    <dgm:pt modelId="{23179CD1-36E7-C340-9172-072BBE9369A2}" type="pres">
      <dgm:prSet presAssocID="{E763F0D1-5A91-BA4E-9010-5813917BB1F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015497-B534-3B4D-8CB3-452345E6971B}" type="pres">
      <dgm:prSet presAssocID="{E763F0D1-5A91-BA4E-9010-5813917BB1F7}" presName="desTx" presStyleLbl="alignAccFollowNode1" presStyleIdx="0" presStyleCnt="2" custLinFactNeighborX="-315" custLinFactNeighborY="137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8D7509-2199-DC4B-BCB6-C8154B2D8971}" type="pres">
      <dgm:prSet presAssocID="{04BF982C-BA9F-7549-8279-405453BB331B}" presName="space" presStyleCnt="0"/>
      <dgm:spPr/>
    </dgm:pt>
    <dgm:pt modelId="{9082518A-14B0-E643-ABF3-910F9DEE8CF9}" type="pres">
      <dgm:prSet presAssocID="{4BA7157A-2DC0-0B40-8746-1A6C4094AA56}" presName="composite" presStyleCnt="0"/>
      <dgm:spPr/>
    </dgm:pt>
    <dgm:pt modelId="{8D5D41FB-DD08-6349-8BDC-0359649A4D5E}" type="pres">
      <dgm:prSet presAssocID="{4BA7157A-2DC0-0B40-8746-1A6C4094AA5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62A324-603A-0646-9E7B-E9F8BA437DD4}" type="pres">
      <dgm:prSet presAssocID="{4BA7157A-2DC0-0B40-8746-1A6C4094AA56}" presName="desTx" presStyleLbl="alignAccFollowNode1" presStyleIdx="1" presStyleCnt="2" custLinFactNeighborY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266174A-9ADA-A84F-8B00-F60620D2CCE4}" srcId="{4BA7157A-2DC0-0B40-8746-1A6C4094AA56}" destId="{18695001-5004-214A-9D9D-63F52F3E7005}" srcOrd="2" destOrd="0" parTransId="{CE3DDF3E-6617-C04D-B78F-9576A228E50F}" sibTransId="{CFAE5A1F-EFFD-F243-BBC7-8619158717FA}"/>
    <dgm:cxn modelId="{16F8496A-607F-8446-BA86-7631C2EF6414}" srcId="{F4D02901-2F0D-A240-8362-BFBDDE85861A}" destId="{4BA7157A-2DC0-0B40-8746-1A6C4094AA56}" srcOrd="1" destOrd="0" parTransId="{6AF9B615-630C-3643-9C88-DE8455A1691C}" sibTransId="{05834FD1-91A9-5E42-9AEB-96756541EECE}"/>
    <dgm:cxn modelId="{8FB6C175-6782-984C-ADFF-5D72BF9A7D36}" srcId="{E763F0D1-5A91-BA4E-9010-5813917BB1F7}" destId="{D460B4F4-6C62-9D40-80EA-EF320C95825D}" srcOrd="1" destOrd="0" parTransId="{2F691C3F-CA8C-2D40-A522-40FA2B4E3ADF}" sibTransId="{3EFEA825-CF91-C24A-8D18-7FF4FE21A683}"/>
    <dgm:cxn modelId="{2B4BC7E8-0BCA-4277-853B-B1A833399D27}" srcId="{E763F0D1-5A91-BA4E-9010-5813917BB1F7}" destId="{FDB3CAF6-D295-4A56-A5AD-43AD6A32B2DC}" srcOrd="3" destOrd="0" parTransId="{0D1C565C-80E6-4850-B26E-9C123FAAE2EA}" sibTransId="{29D07833-1C83-446D-B0EF-EEF02C22B2DE}"/>
    <dgm:cxn modelId="{4FC6BC5E-0CD3-42F2-96BC-CF45B47F45E8}" type="presOf" srcId="{FDB3CAF6-D295-4A56-A5AD-43AD6A32B2DC}" destId="{89015497-B534-3B4D-8CB3-452345E6971B}" srcOrd="0" destOrd="3" presId="urn:microsoft.com/office/officeart/2005/8/layout/hList1"/>
    <dgm:cxn modelId="{73E10551-4ABD-1548-BCBD-3FAADF2B1309}" srcId="{E763F0D1-5A91-BA4E-9010-5813917BB1F7}" destId="{BFE34E2C-6D3D-CD40-9818-08030CAA1B60}" srcOrd="2" destOrd="0" parTransId="{8548813D-753C-D348-8054-FC76297F8E45}" sibTransId="{9272041C-BB39-2641-A5FE-C75897230504}"/>
    <dgm:cxn modelId="{F80B4EA9-5512-F24E-A2E9-2245442C3282}" type="presOf" srcId="{AC93CA5B-4C56-504A-816B-DE9F5216C0B1}" destId="{A562A324-603A-0646-9E7B-E9F8BA437DD4}" srcOrd="0" destOrd="0" presId="urn:microsoft.com/office/officeart/2005/8/layout/hList1"/>
    <dgm:cxn modelId="{89415BD2-9BD7-8540-A5F1-843DC7810F9C}" srcId="{4BA7157A-2DC0-0B40-8746-1A6C4094AA56}" destId="{AC93CA5B-4C56-504A-816B-DE9F5216C0B1}" srcOrd="0" destOrd="0" parTransId="{1F54756D-141B-CF44-AA7E-E3DA7217B42B}" sibTransId="{FF4ADF47-9561-FE4F-BF2E-58CB3A2DD65B}"/>
    <dgm:cxn modelId="{EE8772E5-17C5-D541-96A4-C453F9772D65}" srcId="{E763F0D1-5A91-BA4E-9010-5813917BB1F7}" destId="{B794C83A-37D5-6B43-9366-FEDABCA73869}" srcOrd="0" destOrd="0" parTransId="{F712695C-0E01-9349-A45D-4591AB670519}" sibTransId="{E8AC9288-9D22-DB4B-88DB-7FF50A0D0C18}"/>
    <dgm:cxn modelId="{23DFC6EA-A373-C042-9550-5E245EA73C1F}" type="presOf" srcId="{4BA7157A-2DC0-0B40-8746-1A6C4094AA56}" destId="{8D5D41FB-DD08-6349-8BDC-0359649A4D5E}" srcOrd="0" destOrd="0" presId="urn:microsoft.com/office/officeart/2005/8/layout/hList1"/>
    <dgm:cxn modelId="{41008955-F0B2-AA47-BE6E-1C8F1329A38A}" type="presOf" srcId="{F4D02901-2F0D-A240-8362-BFBDDE85861A}" destId="{722ECC19-648B-994A-A176-044379715C1A}" srcOrd="0" destOrd="0" presId="urn:microsoft.com/office/officeart/2005/8/layout/hList1"/>
    <dgm:cxn modelId="{6679A4D5-6FA4-9A40-8D31-248D9D493228}" type="presOf" srcId="{BFE34E2C-6D3D-CD40-9818-08030CAA1B60}" destId="{89015497-B534-3B4D-8CB3-452345E6971B}" srcOrd="0" destOrd="2" presId="urn:microsoft.com/office/officeart/2005/8/layout/hList1"/>
    <dgm:cxn modelId="{7E754493-2A5D-4848-8353-10D316DBC6B5}" type="presOf" srcId="{B794C83A-37D5-6B43-9366-FEDABCA73869}" destId="{89015497-B534-3B4D-8CB3-452345E6971B}" srcOrd="0" destOrd="0" presId="urn:microsoft.com/office/officeart/2005/8/layout/hList1"/>
    <dgm:cxn modelId="{44E2A227-DC8B-AC41-961F-E814374D99DF}" type="presOf" srcId="{E763F0D1-5A91-BA4E-9010-5813917BB1F7}" destId="{23179CD1-36E7-C340-9172-072BBE9369A2}" srcOrd="0" destOrd="0" presId="urn:microsoft.com/office/officeart/2005/8/layout/hList1"/>
    <dgm:cxn modelId="{D1704568-929C-9744-8254-B5173750FF26}" type="presOf" srcId="{D460B4F4-6C62-9D40-80EA-EF320C95825D}" destId="{89015497-B534-3B4D-8CB3-452345E6971B}" srcOrd="0" destOrd="1" presId="urn:microsoft.com/office/officeart/2005/8/layout/hList1"/>
    <dgm:cxn modelId="{7C7AB701-0EDE-E84C-9E69-C7C05997C9C8}" type="presOf" srcId="{FCB4E1A9-2500-0340-8EF3-61C5FC61D629}" destId="{A562A324-603A-0646-9E7B-E9F8BA437DD4}" srcOrd="0" destOrd="1" presId="urn:microsoft.com/office/officeart/2005/8/layout/hList1"/>
    <dgm:cxn modelId="{7031EB81-CB2B-D449-9B60-7A679A904235}" srcId="{F4D02901-2F0D-A240-8362-BFBDDE85861A}" destId="{E763F0D1-5A91-BA4E-9010-5813917BB1F7}" srcOrd="0" destOrd="0" parTransId="{3F6D90C4-E913-B94F-8A69-F7DC457E77E0}" sibTransId="{04BF982C-BA9F-7549-8279-405453BB331B}"/>
    <dgm:cxn modelId="{7CECC93C-2462-ED44-8D09-DD319211EFB6}" type="presOf" srcId="{91C80BEC-B44A-7440-946F-A0A6BB4E4088}" destId="{A562A324-603A-0646-9E7B-E9F8BA437DD4}" srcOrd="0" destOrd="3" presId="urn:microsoft.com/office/officeart/2005/8/layout/hList1"/>
    <dgm:cxn modelId="{EC7FFAF4-CF9B-B44D-801C-7A50F6EB4577}" type="presOf" srcId="{18695001-5004-214A-9D9D-63F52F3E7005}" destId="{A562A324-603A-0646-9E7B-E9F8BA437DD4}" srcOrd="0" destOrd="2" presId="urn:microsoft.com/office/officeart/2005/8/layout/hList1"/>
    <dgm:cxn modelId="{B0F463F1-22A0-1548-8300-7868406877AE}" srcId="{4BA7157A-2DC0-0B40-8746-1A6C4094AA56}" destId="{91C80BEC-B44A-7440-946F-A0A6BB4E4088}" srcOrd="3" destOrd="0" parTransId="{5DC18F63-CC6D-C347-9292-0F2DBFE91CA9}" sibTransId="{E6F9A9E5-8043-BA47-9EAE-C339CBF642B9}"/>
    <dgm:cxn modelId="{9A43FEB5-3868-B041-8A7D-6BD786997756}" srcId="{4BA7157A-2DC0-0B40-8746-1A6C4094AA56}" destId="{FCB4E1A9-2500-0340-8EF3-61C5FC61D629}" srcOrd="1" destOrd="0" parTransId="{A0A7EDA7-01D2-B44E-81C6-8079476C075D}" sibTransId="{C8A5E359-974E-554F-A725-19EE7ACBCB23}"/>
    <dgm:cxn modelId="{6BE08D85-9214-0040-9EE6-E2403B09BA6B}" type="presParOf" srcId="{722ECC19-648B-994A-A176-044379715C1A}" destId="{3A776063-52EC-8144-B36B-BBB871D778A3}" srcOrd="0" destOrd="0" presId="urn:microsoft.com/office/officeart/2005/8/layout/hList1"/>
    <dgm:cxn modelId="{938816F5-91FE-7F48-9069-E0F4BEF03493}" type="presParOf" srcId="{3A776063-52EC-8144-B36B-BBB871D778A3}" destId="{23179CD1-36E7-C340-9172-072BBE9369A2}" srcOrd="0" destOrd="0" presId="urn:microsoft.com/office/officeart/2005/8/layout/hList1"/>
    <dgm:cxn modelId="{976CDDE6-7606-2445-84A4-88225FF170EA}" type="presParOf" srcId="{3A776063-52EC-8144-B36B-BBB871D778A3}" destId="{89015497-B534-3B4D-8CB3-452345E6971B}" srcOrd="1" destOrd="0" presId="urn:microsoft.com/office/officeart/2005/8/layout/hList1"/>
    <dgm:cxn modelId="{2EBDF96C-8161-DE44-A74E-8C05244BB472}" type="presParOf" srcId="{722ECC19-648B-994A-A176-044379715C1A}" destId="{808D7509-2199-DC4B-BCB6-C8154B2D8971}" srcOrd="1" destOrd="0" presId="urn:microsoft.com/office/officeart/2005/8/layout/hList1"/>
    <dgm:cxn modelId="{A60E303E-1C4D-F942-95B6-ABF96BDAAF38}" type="presParOf" srcId="{722ECC19-648B-994A-A176-044379715C1A}" destId="{9082518A-14B0-E643-ABF3-910F9DEE8CF9}" srcOrd="2" destOrd="0" presId="urn:microsoft.com/office/officeart/2005/8/layout/hList1"/>
    <dgm:cxn modelId="{9ACDFEEE-B60A-6546-8E4C-10525E27A0B0}" type="presParOf" srcId="{9082518A-14B0-E643-ABF3-910F9DEE8CF9}" destId="{8D5D41FB-DD08-6349-8BDC-0359649A4D5E}" srcOrd="0" destOrd="0" presId="urn:microsoft.com/office/officeart/2005/8/layout/hList1"/>
    <dgm:cxn modelId="{769233C2-3BB3-CE43-BE21-39DEE468D1C4}" type="presParOf" srcId="{9082518A-14B0-E643-ABF3-910F9DEE8CF9}" destId="{A562A324-603A-0646-9E7B-E9F8BA437DD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EFA3EDC-2D3C-421B-B148-4FDDF53E787C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03AF7C78-6D0A-4C45-B3BC-A1B56AC4CCE4}">
      <dgm:prSet phldrT="[Texto]"/>
      <dgm:spPr>
        <a:solidFill>
          <a:srgbClr val="003F2E"/>
        </a:solidFill>
      </dgm:spPr>
      <dgm:t>
        <a:bodyPr/>
        <a:lstStyle/>
        <a:p>
          <a:r>
            <a:rPr lang="pt-BR" dirty="0"/>
            <a:t>Etapa 1 – A organização da linha do cuidado de Saúde Mental na APS</a:t>
          </a:r>
        </a:p>
      </dgm:t>
    </dgm:pt>
    <dgm:pt modelId="{CA03E819-BBB4-4B74-B186-ECE29136C0F8}" type="parTrans" cxnId="{18F338E0-9F22-40A6-B61C-A840A1DC7480}">
      <dgm:prSet/>
      <dgm:spPr/>
      <dgm:t>
        <a:bodyPr/>
        <a:lstStyle/>
        <a:p>
          <a:endParaRPr lang="pt-BR"/>
        </a:p>
      </dgm:t>
    </dgm:pt>
    <dgm:pt modelId="{2529AEED-24B5-4A32-95DC-DA5AB917065C}" type="sibTrans" cxnId="{18F338E0-9F22-40A6-B61C-A840A1DC7480}">
      <dgm:prSet/>
      <dgm:spPr/>
      <dgm:t>
        <a:bodyPr/>
        <a:lstStyle/>
        <a:p>
          <a:endParaRPr lang="pt-BR"/>
        </a:p>
      </dgm:t>
    </dgm:pt>
    <dgm:pt modelId="{E6727A13-8ADF-48E2-B42F-84E3C0193792}">
      <dgm:prSet phldrT="[Texto]"/>
      <dgm:spPr>
        <a:solidFill>
          <a:srgbClr val="008387"/>
        </a:solidFill>
      </dgm:spPr>
      <dgm:t>
        <a:bodyPr/>
        <a:lstStyle/>
        <a:p>
          <a:r>
            <a:rPr lang="pt-BR" dirty="0"/>
            <a:t>Etapa 2 – Território e gestão de base populacional em Saúde Mental</a:t>
          </a:r>
        </a:p>
      </dgm:t>
    </dgm:pt>
    <dgm:pt modelId="{0F880F44-8325-422C-91A4-061C238B6623}" type="parTrans" cxnId="{AFD25F7A-7E43-40C7-BDB9-2CD3E7B80EF5}">
      <dgm:prSet/>
      <dgm:spPr/>
      <dgm:t>
        <a:bodyPr/>
        <a:lstStyle/>
        <a:p>
          <a:endParaRPr lang="pt-BR"/>
        </a:p>
      </dgm:t>
    </dgm:pt>
    <dgm:pt modelId="{477B0A5D-EC4C-4748-A8AE-F5377CED7F2C}" type="sibTrans" cxnId="{AFD25F7A-7E43-40C7-BDB9-2CD3E7B80EF5}">
      <dgm:prSet/>
      <dgm:spPr/>
      <dgm:t>
        <a:bodyPr/>
        <a:lstStyle/>
        <a:p>
          <a:endParaRPr lang="pt-BR"/>
        </a:p>
      </dgm:t>
    </dgm:pt>
    <dgm:pt modelId="{CE064B30-A739-4BF9-B9B1-062169F8A89D}">
      <dgm:prSet phldrT="[Texto]"/>
      <dgm:spPr>
        <a:solidFill>
          <a:srgbClr val="004936"/>
        </a:solidFill>
      </dgm:spPr>
      <dgm:t>
        <a:bodyPr/>
        <a:lstStyle/>
        <a:p>
          <a:r>
            <a:rPr lang="pt-BR" dirty="0"/>
            <a:t>Etapa 3 – Acesso à Rede de Atenção Psicossocial pela APS</a:t>
          </a:r>
        </a:p>
      </dgm:t>
    </dgm:pt>
    <dgm:pt modelId="{43052427-DBE3-4B91-8117-D4116BDC0A97}" type="parTrans" cxnId="{62B4D787-9F2D-4103-9A69-D1D2AD340E7D}">
      <dgm:prSet/>
      <dgm:spPr/>
      <dgm:t>
        <a:bodyPr/>
        <a:lstStyle/>
        <a:p>
          <a:endParaRPr lang="pt-BR"/>
        </a:p>
      </dgm:t>
    </dgm:pt>
    <dgm:pt modelId="{703BD7F4-1095-46B5-98F5-CD9B3A815292}" type="sibTrans" cxnId="{62B4D787-9F2D-4103-9A69-D1D2AD340E7D}">
      <dgm:prSet/>
      <dgm:spPr/>
      <dgm:t>
        <a:bodyPr/>
        <a:lstStyle/>
        <a:p>
          <a:endParaRPr lang="pt-BR"/>
        </a:p>
      </dgm:t>
    </dgm:pt>
    <dgm:pt modelId="{6FAA6235-E9EE-4E6D-98B6-DD037FB2CE03}">
      <dgm:prSet phldrT="[Texto]"/>
      <dgm:spPr>
        <a:solidFill>
          <a:srgbClr val="008387"/>
        </a:solidFill>
      </dgm:spPr>
      <dgm:t>
        <a:bodyPr/>
        <a:lstStyle/>
        <a:p>
          <a:r>
            <a:rPr lang="pt-BR" dirty="0"/>
            <a:t>Etapa 4 – Gestão do cuidado em Saúde Mental</a:t>
          </a:r>
        </a:p>
      </dgm:t>
    </dgm:pt>
    <dgm:pt modelId="{C8849BBF-1241-4D6B-9ACF-510D21080A09}" type="parTrans" cxnId="{421BACC2-2A12-49F2-BE96-C6EEE967E434}">
      <dgm:prSet/>
      <dgm:spPr/>
      <dgm:t>
        <a:bodyPr/>
        <a:lstStyle/>
        <a:p>
          <a:endParaRPr lang="pt-BR"/>
        </a:p>
      </dgm:t>
    </dgm:pt>
    <dgm:pt modelId="{BF23E667-2537-4163-AC2C-ADE1A64B89E6}" type="sibTrans" cxnId="{421BACC2-2A12-49F2-BE96-C6EEE967E434}">
      <dgm:prSet/>
      <dgm:spPr/>
      <dgm:t>
        <a:bodyPr/>
        <a:lstStyle/>
        <a:p>
          <a:endParaRPr lang="pt-BR"/>
        </a:p>
      </dgm:t>
    </dgm:pt>
    <dgm:pt modelId="{754B4282-B1FE-41A7-A569-59CA6BA41A19}" type="pres">
      <dgm:prSet presAssocID="{EEFA3EDC-2D3C-421B-B148-4FDDF53E787C}" presName="Name0" presStyleCnt="0">
        <dgm:presLayoutVars>
          <dgm:dir/>
          <dgm:resizeHandles val="exact"/>
        </dgm:presLayoutVars>
      </dgm:prSet>
      <dgm:spPr/>
    </dgm:pt>
    <dgm:pt modelId="{3555273D-979A-406E-BD41-886BA8BE1D1C}" type="pres">
      <dgm:prSet presAssocID="{EEFA3EDC-2D3C-421B-B148-4FDDF53E787C}" presName="fgShape" presStyleLbl="fgShp" presStyleIdx="0" presStyleCnt="1"/>
      <dgm:spPr/>
    </dgm:pt>
    <dgm:pt modelId="{AAF88B9C-5116-44A9-AF29-FEA88F225BC8}" type="pres">
      <dgm:prSet presAssocID="{EEFA3EDC-2D3C-421B-B148-4FDDF53E787C}" presName="linComp" presStyleCnt="0"/>
      <dgm:spPr/>
    </dgm:pt>
    <dgm:pt modelId="{54CD1893-6C03-4448-AF19-5608A1DF2B8A}" type="pres">
      <dgm:prSet presAssocID="{03AF7C78-6D0A-4C45-B3BC-A1B56AC4CCE4}" presName="compNode" presStyleCnt="0"/>
      <dgm:spPr/>
    </dgm:pt>
    <dgm:pt modelId="{F0CBCF50-342E-4BBE-AF36-283DDEA2D6E0}" type="pres">
      <dgm:prSet presAssocID="{03AF7C78-6D0A-4C45-B3BC-A1B56AC4CCE4}" presName="bkgdShape" presStyleLbl="node1" presStyleIdx="0" presStyleCnt="4"/>
      <dgm:spPr/>
      <dgm:t>
        <a:bodyPr/>
        <a:lstStyle/>
        <a:p>
          <a:endParaRPr lang="pt-BR"/>
        </a:p>
      </dgm:t>
    </dgm:pt>
    <dgm:pt modelId="{B61B3E0B-2764-4F8A-A180-0A001996C9AC}" type="pres">
      <dgm:prSet presAssocID="{03AF7C78-6D0A-4C45-B3BC-A1B56AC4CCE4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03BBEB-6C12-40B5-AD5E-A1F47E16674A}" type="pres">
      <dgm:prSet presAssocID="{03AF7C78-6D0A-4C45-B3BC-A1B56AC4CCE4}" presName="invisiNode" presStyleLbl="node1" presStyleIdx="0" presStyleCnt="4"/>
      <dgm:spPr/>
    </dgm:pt>
    <dgm:pt modelId="{3B12482B-7A44-4068-A535-1C337050B3AD}" type="pres">
      <dgm:prSet presAssocID="{03AF7C78-6D0A-4C45-B3BC-A1B56AC4CCE4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squisar"/>
        </a:ext>
      </dgm:extLst>
    </dgm:pt>
    <dgm:pt modelId="{9FF7C102-CE4B-4D60-BA21-308B9A4CA1AE}" type="pres">
      <dgm:prSet presAssocID="{2529AEED-24B5-4A32-95DC-DA5AB917065C}" presName="sibTrans" presStyleLbl="sibTrans2D1" presStyleIdx="0" presStyleCnt="0"/>
      <dgm:spPr/>
      <dgm:t>
        <a:bodyPr/>
        <a:lstStyle/>
        <a:p>
          <a:endParaRPr lang="pt-BR"/>
        </a:p>
      </dgm:t>
    </dgm:pt>
    <dgm:pt modelId="{484BC110-6FCD-47C2-B164-57373E585B0D}" type="pres">
      <dgm:prSet presAssocID="{E6727A13-8ADF-48E2-B42F-84E3C0193792}" presName="compNode" presStyleCnt="0"/>
      <dgm:spPr/>
    </dgm:pt>
    <dgm:pt modelId="{4398BD43-E8FF-493A-BA6A-D54E1C7B7A05}" type="pres">
      <dgm:prSet presAssocID="{E6727A13-8ADF-48E2-B42F-84E3C0193792}" presName="bkgdShape" presStyleLbl="node1" presStyleIdx="1" presStyleCnt="4"/>
      <dgm:spPr/>
      <dgm:t>
        <a:bodyPr/>
        <a:lstStyle/>
        <a:p>
          <a:endParaRPr lang="pt-BR"/>
        </a:p>
      </dgm:t>
    </dgm:pt>
    <dgm:pt modelId="{EBC7186C-CE1B-4CD2-B9D0-9A3AB8681D0E}" type="pres">
      <dgm:prSet presAssocID="{E6727A13-8ADF-48E2-B42F-84E3C0193792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66FB17-1A64-44F4-9961-F1F7AD0A50B6}" type="pres">
      <dgm:prSet presAssocID="{E6727A13-8ADF-48E2-B42F-84E3C0193792}" presName="invisiNode" presStyleLbl="node1" presStyleIdx="1" presStyleCnt="4"/>
      <dgm:spPr/>
    </dgm:pt>
    <dgm:pt modelId="{8005D94B-AA2F-4C58-9642-FA4F429D94A4}" type="pres">
      <dgm:prSet presAssocID="{E6727A13-8ADF-48E2-B42F-84E3C0193792}" presName="imagNode" presStyleLbl="fgImgPlac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inde"/>
        </a:ext>
      </dgm:extLst>
    </dgm:pt>
    <dgm:pt modelId="{6770CAFE-AF71-4B38-B2AC-A892A27A3E9E}" type="pres">
      <dgm:prSet presAssocID="{477B0A5D-EC4C-4748-A8AE-F5377CED7F2C}" presName="sibTrans" presStyleLbl="sibTrans2D1" presStyleIdx="0" presStyleCnt="0"/>
      <dgm:spPr/>
      <dgm:t>
        <a:bodyPr/>
        <a:lstStyle/>
        <a:p>
          <a:endParaRPr lang="pt-BR"/>
        </a:p>
      </dgm:t>
    </dgm:pt>
    <dgm:pt modelId="{D3C20041-1B00-4511-A02A-8605A1320D45}" type="pres">
      <dgm:prSet presAssocID="{CE064B30-A739-4BF9-B9B1-062169F8A89D}" presName="compNode" presStyleCnt="0"/>
      <dgm:spPr/>
    </dgm:pt>
    <dgm:pt modelId="{0F651333-B26C-4F52-9231-DF2461EB51AB}" type="pres">
      <dgm:prSet presAssocID="{CE064B30-A739-4BF9-B9B1-062169F8A89D}" presName="bkgdShape" presStyleLbl="node1" presStyleIdx="2" presStyleCnt="4"/>
      <dgm:spPr/>
      <dgm:t>
        <a:bodyPr/>
        <a:lstStyle/>
        <a:p>
          <a:endParaRPr lang="pt-BR"/>
        </a:p>
      </dgm:t>
    </dgm:pt>
    <dgm:pt modelId="{79954358-776A-42F8-A2C0-C95DE18E468E}" type="pres">
      <dgm:prSet presAssocID="{CE064B30-A739-4BF9-B9B1-062169F8A89D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8810B7-3540-4621-9C27-3F8FEB29D12D}" type="pres">
      <dgm:prSet presAssocID="{CE064B30-A739-4BF9-B9B1-062169F8A89D}" presName="invisiNode" presStyleLbl="node1" presStyleIdx="2" presStyleCnt="4"/>
      <dgm:spPr/>
    </dgm:pt>
    <dgm:pt modelId="{EA28A5D0-1FD8-4063-90E4-7A6202632803}" type="pres">
      <dgm:prSet presAssocID="{CE064B30-A739-4BF9-B9B1-062169F8A89D}" presName="imagNode" presStyleLbl="fgImgPlac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lvo"/>
        </a:ext>
      </dgm:extLst>
    </dgm:pt>
    <dgm:pt modelId="{42247AD5-8DDE-4F21-B734-433346EFCDE8}" type="pres">
      <dgm:prSet presAssocID="{703BD7F4-1095-46B5-98F5-CD9B3A815292}" presName="sibTrans" presStyleLbl="sibTrans2D1" presStyleIdx="0" presStyleCnt="0"/>
      <dgm:spPr/>
      <dgm:t>
        <a:bodyPr/>
        <a:lstStyle/>
        <a:p>
          <a:endParaRPr lang="pt-BR"/>
        </a:p>
      </dgm:t>
    </dgm:pt>
    <dgm:pt modelId="{BCB9B074-DCA0-4DB3-BF64-0759BB26F487}" type="pres">
      <dgm:prSet presAssocID="{6FAA6235-E9EE-4E6D-98B6-DD037FB2CE03}" presName="compNode" presStyleCnt="0"/>
      <dgm:spPr/>
    </dgm:pt>
    <dgm:pt modelId="{E7C613CA-D12E-470F-9737-0144A25236B1}" type="pres">
      <dgm:prSet presAssocID="{6FAA6235-E9EE-4E6D-98B6-DD037FB2CE03}" presName="bkgdShape" presStyleLbl="node1" presStyleIdx="3" presStyleCnt="4"/>
      <dgm:spPr/>
      <dgm:t>
        <a:bodyPr/>
        <a:lstStyle/>
        <a:p>
          <a:endParaRPr lang="pt-BR"/>
        </a:p>
      </dgm:t>
    </dgm:pt>
    <dgm:pt modelId="{B2C52A3D-12B0-401A-8820-911DD899FD7A}" type="pres">
      <dgm:prSet presAssocID="{6FAA6235-E9EE-4E6D-98B6-DD037FB2CE03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9D1F5B-1720-45F2-A3C0-BA8DD6B8C907}" type="pres">
      <dgm:prSet presAssocID="{6FAA6235-E9EE-4E6D-98B6-DD037FB2CE03}" presName="invisiNode" presStyleLbl="node1" presStyleIdx="3" presStyleCnt="4"/>
      <dgm:spPr/>
    </dgm:pt>
    <dgm:pt modelId="{631680D0-9838-44D4-B014-8AF475D0BDBE}" type="pres">
      <dgm:prSet presAssocID="{6FAA6235-E9EE-4E6D-98B6-DD037FB2CE03}" presName="imagNode" presStyleLbl="fgImgPlac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nual"/>
        </a:ext>
      </dgm:extLst>
    </dgm:pt>
  </dgm:ptLst>
  <dgm:cxnLst>
    <dgm:cxn modelId="{AFD25F7A-7E43-40C7-BDB9-2CD3E7B80EF5}" srcId="{EEFA3EDC-2D3C-421B-B148-4FDDF53E787C}" destId="{E6727A13-8ADF-48E2-B42F-84E3C0193792}" srcOrd="1" destOrd="0" parTransId="{0F880F44-8325-422C-91A4-061C238B6623}" sibTransId="{477B0A5D-EC4C-4748-A8AE-F5377CED7F2C}"/>
    <dgm:cxn modelId="{FD6B4E95-4A35-4D68-8BF4-FD8581F4A2EA}" type="presOf" srcId="{03AF7C78-6D0A-4C45-B3BC-A1B56AC4CCE4}" destId="{F0CBCF50-342E-4BBE-AF36-283DDEA2D6E0}" srcOrd="0" destOrd="0" presId="urn:microsoft.com/office/officeart/2005/8/layout/hList7"/>
    <dgm:cxn modelId="{62B4D787-9F2D-4103-9A69-D1D2AD340E7D}" srcId="{EEFA3EDC-2D3C-421B-B148-4FDDF53E787C}" destId="{CE064B30-A739-4BF9-B9B1-062169F8A89D}" srcOrd="2" destOrd="0" parTransId="{43052427-DBE3-4B91-8117-D4116BDC0A97}" sibTransId="{703BD7F4-1095-46B5-98F5-CD9B3A815292}"/>
    <dgm:cxn modelId="{D6960DC6-2B28-47BE-9608-086699C6493C}" type="presOf" srcId="{2529AEED-24B5-4A32-95DC-DA5AB917065C}" destId="{9FF7C102-CE4B-4D60-BA21-308B9A4CA1AE}" srcOrd="0" destOrd="0" presId="urn:microsoft.com/office/officeart/2005/8/layout/hList7"/>
    <dgm:cxn modelId="{9E302B1C-6EC4-4792-8A08-EE0596A37575}" type="presOf" srcId="{703BD7F4-1095-46B5-98F5-CD9B3A815292}" destId="{42247AD5-8DDE-4F21-B734-433346EFCDE8}" srcOrd="0" destOrd="0" presId="urn:microsoft.com/office/officeart/2005/8/layout/hList7"/>
    <dgm:cxn modelId="{E946DA15-FC6B-4BA3-AA9E-A5A8CE5A40BE}" type="presOf" srcId="{03AF7C78-6D0A-4C45-B3BC-A1B56AC4CCE4}" destId="{B61B3E0B-2764-4F8A-A180-0A001996C9AC}" srcOrd="1" destOrd="0" presId="urn:microsoft.com/office/officeart/2005/8/layout/hList7"/>
    <dgm:cxn modelId="{71A5F292-5B8C-40C2-B3D0-A3D764CD91D7}" type="presOf" srcId="{E6727A13-8ADF-48E2-B42F-84E3C0193792}" destId="{EBC7186C-CE1B-4CD2-B9D0-9A3AB8681D0E}" srcOrd="1" destOrd="0" presId="urn:microsoft.com/office/officeart/2005/8/layout/hList7"/>
    <dgm:cxn modelId="{1CC6C377-C894-42BC-97D5-BD3CD83D3DE1}" type="presOf" srcId="{CE064B30-A739-4BF9-B9B1-062169F8A89D}" destId="{0F651333-B26C-4F52-9231-DF2461EB51AB}" srcOrd="0" destOrd="0" presId="urn:microsoft.com/office/officeart/2005/8/layout/hList7"/>
    <dgm:cxn modelId="{3E7AA535-344C-4DE0-8720-B23D5C1C625A}" type="presOf" srcId="{6FAA6235-E9EE-4E6D-98B6-DD037FB2CE03}" destId="{B2C52A3D-12B0-401A-8820-911DD899FD7A}" srcOrd="1" destOrd="0" presId="urn:microsoft.com/office/officeart/2005/8/layout/hList7"/>
    <dgm:cxn modelId="{618D1956-F9CE-47A1-972C-FF7A48B15EF2}" type="presOf" srcId="{6FAA6235-E9EE-4E6D-98B6-DD037FB2CE03}" destId="{E7C613CA-D12E-470F-9737-0144A25236B1}" srcOrd="0" destOrd="0" presId="urn:microsoft.com/office/officeart/2005/8/layout/hList7"/>
    <dgm:cxn modelId="{219F7A79-E2AC-43F9-AB4A-D6B4F16F054E}" type="presOf" srcId="{E6727A13-8ADF-48E2-B42F-84E3C0193792}" destId="{4398BD43-E8FF-493A-BA6A-D54E1C7B7A05}" srcOrd="0" destOrd="0" presId="urn:microsoft.com/office/officeart/2005/8/layout/hList7"/>
    <dgm:cxn modelId="{00A3772B-D3C4-41D0-8181-45DF1D7E0747}" type="presOf" srcId="{CE064B30-A739-4BF9-B9B1-062169F8A89D}" destId="{79954358-776A-42F8-A2C0-C95DE18E468E}" srcOrd="1" destOrd="0" presId="urn:microsoft.com/office/officeart/2005/8/layout/hList7"/>
    <dgm:cxn modelId="{3C5DE16F-7CB8-43DB-88C9-1D857EAD34C8}" type="presOf" srcId="{EEFA3EDC-2D3C-421B-B148-4FDDF53E787C}" destId="{754B4282-B1FE-41A7-A569-59CA6BA41A19}" srcOrd="0" destOrd="0" presId="urn:microsoft.com/office/officeart/2005/8/layout/hList7"/>
    <dgm:cxn modelId="{421BACC2-2A12-49F2-BE96-C6EEE967E434}" srcId="{EEFA3EDC-2D3C-421B-B148-4FDDF53E787C}" destId="{6FAA6235-E9EE-4E6D-98B6-DD037FB2CE03}" srcOrd="3" destOrd="0" parTransId="{C8849BBF-1241-4D6B-9ACF-510D21080A09}" sibTransId="{BF23E667-2537-4163-AC2C-ADE1A64B89E6}"/>
    <dgm:cxn modelId="{3E906847-DEBD-4683-BF23-C22D74460C5C}" type="presOf" srcId="{477B0A5D-EC4C-4748-A8AE-F5377CED7F2C}" destId="{6770CAFE-AF71-4B38-B2AC-A892A27A3E9E}" srcOrd="0" destOrd="0" presId="urn:microsoft.com/office/officeart/2005/8/layout/hList7"/>
    <dgm:cxn modelId="{18F338E0-9F22-40A6-B61C-A840A1DC7480}" srcId="{EEFA3EDC-2D3C-421B-B148-4FDDF53E787C}" destId="{03AF7C78-6D0A-4C45-B3BC-A1B56AC4CCE4}" srcOrd="0" destOrd="0" parTransId="{CA03E819-BBB4-4B74-B186-ECE29136C0F8}" sibTransId="{2529AEED-24B5-4A32-95DC-DA5AB917065C}"/>
    <dgm:cxn modelId="{9DC416DE-08E3-4B92-BC02-2F9C7D018706}" type="presParOf" srcId="{754B4282-B1FE-41A7-A569-59CA6BA41A19}" destId="{3555273D-979A-406E-BD41-886BA8BE1D1C}" srcOrd="0" destOrd="0" presId="urn:microsoft.com/office/officeart/2005/8/layout/hList7"/>
    <dgm:cxn modelId="{90C5ADC9-C180-4FEA-8722-143A5BD111CD}" type="presParOf" srcId="{754B4282-B1FE-41A7-A569-59CA6BA41A19}" destId="{AAF88B9C-5116-44A9-AF29-FEA88F225BC8}" srcOrd="1" destOrd="0" presId="urn:microsoft.com/office/officeart/2005/8/layout/hList7"/>
    <dgm:cxn modelId="{11A01EAE-162A-4206-B9C3-A148B4BA33C9}" type="presParOf" srcId="{AAF88B9C-5116-44A9-AF29-FEA88F225BC8}" destId="{54CD1893-6C03-4448-AF19-5608A1DF2B8A}" srcOrd="0" destOrd="0" presId="urn:microsoft.com/office/officeart/2005/8/layout/hList7"/>
    <dgm:cxn modelId="{E4D36EEF-78F8-4A8B-A8FA-8455434519C9}" type="presParOf" srcId="{54CD1893-6C03-4448-AF19-5608A1DF2B8A}" destId="{F0CBCF50-342E-4BBE-AF36-283DDEA2D6E0}" srcOrd="0" destOrd="0" presId="urn:microsoft.com/office/officeart/2005/8/layout/hList7"/>
    <dgm:cxn modelId="{C03EADE9-8523-4E2D-A75F-3312CE0D1048}" type="presParOf" srcId="{54CD1893-6C03-4448-AF19-5608A1DF2B8A}" destId="{B61B3E0B-2764-4F8A-A180-0A001996C9AC}" srcOrd="1" destOrd="0" presId="urn:microsoft.com/office/officeart/2005/8/layout/hList7"/>
    <dgm:cxn modelId="{C4596BAA-E503-4C6A-879D-6399F4CD1528}" type="presParOf" srcId="{54CD1893-6C03-4448-AF19-5608A1DF2B8A}" destId="{B903BBEB-6C12-40B5-AD5E-A1F47E16674A}" srcOrd="2" destOrd="0" presId="urn:microsoft.com/office/officeart/2005/8/layout/hList7"/>
    <dgm:cxn modelId="{C76335D0-A5E3-4DD0-A770-A5FF25740E1E}" type="presParOf" srcId="{54CD1893-6C03-4448-AF19-5608A1DF2B8A}" destId="{3B12482B-7A44-4068-A535-1C337050B3AD}" srcOrd="3" destOrd="0" presId="urn:microsoft.com/office/officeart/2005/8/layout/hList7"/>
    <dgm:cxn modelId="{BB65B63D-FE43-43F7-A896-874211F92995}" type="presParOf" srcId="{AAF88B9C-5116-44A9-AF29-FEA88F225BC8}" destId="{9FF7C102-CE4B-4D60-BA21-308B9A4CA1AE}" srcOrd="1" destOrd="0" presId="urn:microsoft.com/office/officeart/2005/8/layout/hList7"/>
    <dgm:cxn modelId="{26F86091-0810-4DB2-A105-C413E43FBB17}" type="presParOf" srcId="{AAF88B9C-5116-44A9-AF29-FEA88F225BC8}" destId="{484BC110-6FCD-47C2-B164-57373E585B0D}" srcOrd="2" destOrd="0" presId="urn:microsoft.com/office/officeart/2005/8/layout/hList7"/>
    <dgm:cxn modelId="{CCB2DC34-B17E-47FE-9F67-E153055BED23}" type="presParOf" srcId="{484BC110-6FCD-47C2-B164-57373E585B0D}" destId="{4398BD43-E8FF-493A-BA6A-D54E1C7B7A05}" srcOrd="0" destOrd="0" presId="urn:microsoft.com/office/officeart/2005/8/layout/hList7"/>
    <dgm:cxn modelId="{14E35B28-7FC7-4C97-96C7-E69B7ACCA5FE}" type="presParOf" srcId="{484BC110-6FCD-47C2-B164-57373E585B0D}" destId="{EBC7186C-CE1B-4CD2-B9D0-9A3AB8681D0E}" srcOrd="1" destOrd="0" presId="urn:microsoft.com/office/officeart/2005/8/layout/hList7"/>
    <dgm:cxn modelId="{4BF0F2B0-7F7E-4090-A503-8F5B2354EA3C}" type="presParOf" srcId="{484BC110-6FCD-47C2-B164-57373E585B0D}" destId="{DC66FB17-1A64-44F4-9961-F1F7AD0A50B6}" srcOrd="2" destOrd="0" presId="urn:microsoft.com/office/officeart/2005/8/layout/hList7"/>
    <dgm:cxn modelId="{6FBD015F-0BFB-4115-8831-F9DF80A8F3AE}" type="presParOf" srcId="{484BC110-6FCD-47C2-B164-57373E585B0D}" destId="{8005D94B-AA2F-4C58-9642-FA4F429D94A4}" srcOrd="3" destOrd="0" presId="urn:microsoft.com/office/officeart/2005/8/layout/hList7"/>
    <dgm:cxn modelId="{1748207A-4639-4D94-A695-9A5DD604A558}" type="presParOf" srcId="{AAF88B9C-5116-44A9-AF29-FEA88F225BC8}" destId="{6770CAFE-AF71-4B38-B2AC-A892A27A3E9E}" srcOrd="3" destOrd="0" presId="urn:microsoft.com/office/officeart/2005/8/layout/hList7"/>
    <dgm:cxn modelId="{D97C47FA-7909-45C3-B93A-B5840EBC1931}" type="presParOf" srcId="{AAF88B9C-5116-44A9-AF29-FEA88F225BC8}" destId="{D3C20041-1B00-4511-A02A-8605A1320D45}" srcOrd="4" destOrd="0" presId="urn:microsoft.com/office/officeart/2005/8/layout/hList7"/>
    <dgm:cxn modelId="{A38AC7AF-D72F-4898-9867-1CF568F84FC0}" type="presParOf" srcId="{D3C20041-1B00-4511-A02A-8605A1320D45}" destId="{0F651333-B26C-4F52-9231-DF2461EB51AB}" srcOrd="0" destOrd="0" presId="urn:microsoft.com/office/officeart/2005/8/layout/hList7"/>
    <dgm:cxn modelId="{D13C15A4-8D1B-444D-9FEF-B7E41602A676}" type="presParOf" srcId="{D3C20041-1B00-4511-A02A-8605A1320D45}" destId="{79954358-776A-42F8-A2C0-C95DE18E468E}" srcOrd="1" destOrd="0" presId="urn:microsoft.com/office/officeart/2005/8/layout/hList7"/>
    <dgm:cxn modelId="{1098D22F-F349-4984-95FC-8FEF0CFD795F}" type="presParOf" srcId="{D3C20041-1B00-4511-A02A-8605A1320D45}" destId="{988810B7-3540-4621-9C27-3F8FEB29D12D}" srcOrd="2" destOrd="0" presId="urn:microsoft.com/office/officeart/2005/8/layout/hList7"/>
    <dgm:cxn modelId="{8FB6CECA-33D8-476C-944D-3AE751E8B99E}" type="presParOf" srcId="{D3C20041-1B00-4511-A02A-8605A1320D45}" destId="{EA28A5D0-1FD8-4063-90E4-7A6202632803}" srcOrd="3" destOrd="0" presId="urn:microsoft.com/office/officeart/2005/8/layout/hList7"/>
    <dgm:cxn modelId="{A2022CC1-0544-4DC5-AC8B-E7D64F2B7A83}" type="presParOf" srcId="{AAF88B9C-5116-44A9-AF29-FEA88F225BC8}" destId="{42247AD5-8DDE-4F21-B734-433346EFCDE8}" srcOrd="5" destOrd="0" presId="urn:microsoft.com/office/officeart/2005/8/layout/hList7"/>
    <dgm:cxn modelId="{E8BFC19C-95D8-4487-A4FF-B230E6E37AE0}" type="presParOf" srcId="{AAF88B9C-5116-44A9-AF29-FEA88F225BC8}" destId="{BCB9B074-DCA0-4DB3-BF64-0759BB26F487}" srcOrd="6" destOrd="0" presId="urn:microsoft.com/office/officeart/2005/8/layout/hList7"/>
    <dgm:cxn modelId="{B871A06F-C78C-4BEA-984E-EFE6E95C2B6A}" type="presParOf" srcId="{BCB9B074-DCA0-4DB3-BF64-0759BB26F487}" destId="{E7C613CA-D12E-470F-9737-0144A25236B1}" srcOrd="0" destOrd="0" presId="urn:microsoft.com/office/officeart/2005/8/layout/hList7"/>
    <dgm:cxn modelId="{BD526E94-7C4A-483F-ABE1-6E6C6AE8CA07}" type="presParOf" srcId="{BCB9B074-DCA0-4DB3-BF64-0759BB26F487}" destId="{B2C52A3D-12B0-401A-8820-911DD899FD7A}" srcOrd="1" destOrd="0" presId="urn:microsoft.com/office/officeart/2005/8/layout/hList7"/>
    <dgm:cxn modelId="{D4B4FF71-3916-4A50-81D6-C5E3E71B156A}" type="presParOf" srcId="{BCB9B074-DCA0-4DB3-BF64-0759BB26F487}" destId="{879D1F5B-1720-45F2-A3C0-BA8DD6B8C907}" srcOrd="2" destOrd="0" presId="urn:microsoft.com/office/officeart/2005/8/layout/hList7"/>
    <dgm:cxn modelId="{CD7B91FC-7B17-4FC8-87F7-275868A0F5AC}" type="presParOf" srcId="{BCB9B074-DCA0-4DB3-BF64-0759BB26F487}" destId="{631680D0-9838-44D4-B014-8AF475D0BDB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6DE94-663B-504B-863E-789B9A2D5A80}">
      <dsp:nvSpPr>
        <dsp:cNvPr id="0" name=""/>
        <dsp:cNvSpPr/>
      </dsp:nvSpPr>
      <dsp:spPr>
        <a:xfrm rot="5400000">
          <a:off x="5289367" y="-2776318"/>
          <a:ext cx="701622" cy="6433312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>
              <a:solidFill>
                <a:schemeClr val="tx1">
                  <a:lumMod val="65000"/>
                  <a:lumOff val="35000"/>
                </a:schemeClr>
              </a:solidFill>
            </a:rPr>
            <a:t>Carga Global TM</a:t>
          </a:r>
        </a:p>
      </dsp:txBody>
      <dsp:txXfrm rot="-5400000">
        <a:off x="2423522" y="123777"/>
        <a:ext cx="6399062" cy="633122"/>
      </dsp:txXfrm>
    </dsp:sp>
    <dsp:sp modelId="{D197BD67-33AC-B24D-9D89-C56955BCACF6}">
      <dsp:nvSpPr>
        <dsp:cNvPr id="0" name=""/>
        <dsp:cNvSpPr/>
      </dsp:nvSpPr>
      <dsp:spPr>
        <a:xfrm>
          <a:off x="1195214" y="1823"/>
          <a:ext cx="1228308" cy="877027"/>
        </a:xfrm>
        <a:prstGeom prst="roundRect">
          <a:avLst/>
        </a:prstGeom>
        <a:solidFill>
          <a:srgbClr val="1148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kern="1200" dirty="0"/>
            <a:t> </a:t>
          </a:r>
        </a:p>
      </dsp:txBody>
      <dsp:txXfrm>
        <a:off x="1238027" y="44636"/>
        <a:ext cx="1142682" cy="791401"/>
      </dsp:txXfrm>
    </dsp:sp>
    <dsp:sp modelId="{1439719F-3801-D24C-BB7B-F52D0C755D23}">
      <dsp:nvSpPr>
        <dsp:cNvPr id="0" name=""/>
        <dsp:cNvSpPr/>
      </dsp:nvSpPr>
      <dsp:spPr>
        <a:xfrm rot="5400000">
          <a:off x="5288825" y="-1855439"/>
          <a:ext cx="701622" cy="6433312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>
              <a:solidFill>
                <a:schemeClr val="tx1">
                  <a:lumMod val="65000"/>
                  <a:lumOff val="35000"/>
                </a:schemeClr>
              </a:solidFill>
            </a:rPr>
            <a:t>TM severos e persistentes</a:t>
          </a:r>
        </a:p>
      </dsp:txBody>
      <dsp:txXfrm rot="-5400000">
        <a:off x="2422980" y="1044656"/>
        <a:ext cx="6399062" cy="633122"/>
      </dsp:txXfrm>
    </dsp:sp>
    <dsp:sp modelId="{9301D091-9819-D54B-BCEF-9840B2A586E0}">
      <dsp:nvSpPr>
        <dsp:cNvPr id="0" name=""/>
        <dsp:cNvSpPr/>
      </dsp:nvSpPr>
      <dsp:spPr>
        <a:xfrm>
          <a:off x="1195214" y="922702"/>
          <a:ext cx="1227765" cy="877027"/>
        </a:xfrm>
        <a:prstGeom prst="roundRect">
          <a:avLst/>
        </a:prstGeom>
        <a:solidFill>
          <a:srgbClr val="1148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kern="1200" dirty="0"/>
            <a:t> </a:t>
          </a:r>
        </a:p>
      </dsp:txBody>
      <dsp:txXfrm>
        <a:off x="1238027" y="965515"/>
        <a:ext cx="1142139" cy="791401"/>
      </dsp:txXfrm>
    </dsp:sp>
    <dsp:sp modelId="{C378DF9E-70DA-AA4B-94A5-28CFC0394F26}">
      <dsp:nvSpPr>
        <dsp:cNvPr id="0" name=""/>
        <dsp:cNvSpPr/>
      </dsp:nvSpPr>
      <dsp:spPr>
        <a:xfrm rot="5400000">
          <a:off x="5288825" y="-934559"/>
          <a:ext cx="701622" cy="6433312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>
              <a:solidFill>
                <a:schemeClr val="tx1">
                  <a:lumMod val="65000"/>
                  <a:lumOff val="35000"/>
                </a:schemeClr>
              </a:solidFill>
            </a:rPr>
            <a:t>Formação Profissionais APS no manejo TM</a:t>
          </a:r>
        </a:p>
      </dsp:txBody>
      <dsp:txXfrm rot="-5400000">
        <a:off x="2422980" y="1965536"/>
        <a:ext cx="6399062" cy="633122"/>
      </dsp:txXfrm>
    </dsp:sp>
    <dsp:sp modelId="{9F8266B7-0AEC-B74E-8462-FD0C553B8FEE}">
      <dsp:nvSpPr>
        <dsp:cNvPr id="0" name=""/>
        <dsp:cNvSpPr/>
      </dsp:nvSpPr>
      <dsp:spPr>
        <a:xfrm>
          <a:off x="1195214" y="1843582"/>
          <a:ext cx="1227765" cy="877027"/>
        </a:xfrm>
        <a:prstGeom prst="roundRect">
          <a:avLst/>
        </a:prstGeom>
        <a:solidFill>
          <a:srgbClr val="1148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kern="1200" dirty="0"/>
            <a:t> </a:t>
          </a:r>
        </a:p>
      </dsp:txBody>
      <dsp:txXfrm>
        <a:off x="1238027" y="1886395"/>
        <a:ext cx="1142139" cy="791401"/>
      </dsp:txXfrm>
    </dsp:sp>
    <dsp:sp modelId="{AFC4E157-3594-3745-A726-E65B80E01085}">
      <dsp:nvSpPr>
        <dsp:cNvPr id="0" name=""/>
        <dsp:cNvSpPr/>
      </dsp:nvSpPr>
      <dsp:spPr>
        <a:xfrm rot="5400000">
          <a:off x="5288825" y="-13680"/>
          <a:ext cx="701622" cy="6433312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>
              <a:solidFill>
                <a:schemeClr val="tx1">
                  <a:lumMod val="65000"/>
                  <a:lumOff val="35000"/>
                </a:schemeClr>
              </a:solidFill>
            </a:rPr>
            <a:t>Acesso ao tratamento SM</a:t>
          </a:r>
        </a:p>
      </dsp:txBody>
      <dsp:txXfrm rot="-5400000">
        <a:off x="2422980" y="2886415"/>
        <a:ext cx="6399062" cy="633122"/>
      </dsp:txXfrm>
    </dsp:sp>
    <dsp:sp modelId="{09574760-5944-3F4F-94C7-BCA15D9BC11E}">
      <dsp:nvSpPr>
        <dsp:cNvPr id="0" name=""/>
        <dsp:cNvSpPr/>
      </dsp:nvSpPr>
      <dsp:spPr>
        <a:xfrm>
          <a:off x="1195214" y="2764461"/>
          <a:ext cx="1227765" cy="877027"/>
        </a:xfrm>
        <a:prstGeom prst="roundRect">
          <a:avLst/>
        </a:prstGeom>
        <a:solidFill>
          <a:srgbClr val="1148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kern="1200" dirty="0"/>
            <a:t> </a:t>
          </a:r>
        </a:p>
      </dsp:txBody>
      <dsp:txXfrm>
        <a:off x="1238027" y="2807274"/>
        <a:ext cx="1142139" cy="7914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6DE94-663B-504B-863E-789B9A2D5A80}">
      <dsp:nvSpPr>
        <dsp:cNvPr id="0" name=""/>
        <dsp:cNvSpPr/>
      </dsp:nvSpPr>
      <dsp:spPr>
        <a:xfrm rot="5400000">
          <a:off x="5289367" y="-2776318"/>
          <a:ext cx="701622" cy="6433312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>
              <a:solidFill>
                <a:schemeClr val="tx1">
                  <a:lumMod val="65000"/>
                  <a:lumOff val="35000"/>
                </a:schemeClr>
              </a:solidFill>
            </a:rPr>
            <a:t>Resolutividade da APS</a:t>
          </a:r>
        </a:p>
      </dsp:txBody>
      <dsp:txXfrm rot="-5400000">
        <a:off x="2423522" y="123777"/>
        <a:ext cx="6399062" cy="633122"/>
      </dsp:txXfrm>
    </dsp:sp>
    <dsp:sp modelId="{D197BD67-33AC-B24D-9D89-C56955BCACF6}">
      <dsp:nvSpPr>
        <dsp:cNvPr id="0" name=""/>
        <dsp:cNvSpPr/>
      </dsp:nvSpPr>
      <dsp:spPr>
        <a:xfrm>
          <a:off x="1195214" y="1823"/>
          <a:ext cx="1228308" cy="877027"/>
        </a:xfrm>
        <a:prstGeom prst="roundRect">
          <a:avLst/>
        </a:prstGeom>
        <a:solidFill>
          <a:srgbClr val="1148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kern="1200" dirty="0"/>
            <a:t> </a:t>
          </a:r>
        </a:p>
      </dsp:txBody>
      <dsp:txXfrm>
        <a:off x="1238027" y="44636"/>
        <a:ext cx="1142682" cy="791401"/>
      </dsp:txXfrm>
    </dsp:sp>
    <dsp:sp modelId="{1439719F-3801-D24C-BB7B-F52D0C755D23}">
      <dsp:nvSpPr>
        <dsp:cNvPr id="0" name=""/>
        <dsp:cNvSpPr/>
      </dsp:nvSpPr>
      <dsp:spPr>
        <a:xfrm rot="5400000">
          <a:off x="5288825" y="-1855439"/>
          <a:ext cx="701622" cy="6433312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>
              <a:solidFill>
                <a:schemeClr val="tx1">
                  <a:lumMod val="65000"/>
                  <a:lumOff val="35000"/>
                </a:schemeClr>
              </a:solidFill>
            </a:rPr>
            <a:t>Acesso ao tratamento em SM</a:t>
          </a:r>
        </a:p>
      </dsp:txBody>
      <dsp:txXfrm rot="-5400000">
        <a:off x="2422980" y="1044656"/>
        <a:ext cx="6399062" cy="633122"/>
      </dsp:txXfrm>
    </dsp:sp>
    <dsp:sp modelId="{9301D091-9819-D54B-BCEF-9840B2A586E0}">
      <dsp:nvSpPr>
        <dsp:cNvPr id="0" name=""/>
        <dsp:cNvSpPr/>
      </dsp:nvSpPr>
      <dsp:spPr>
        <a:xfrm>
          <a:off x="1195214" y="922702"/>
          <a:ext cx="1227765" cy="877027"/>
        </a:xfrm>
        <a:prstGeom prst="roundRect">
          <a:avLst/>
        </a:prstGeom>
        <a:solidFill>
          <a:srgbClr val="1148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kern="1200" dirty="0"/>
            <a:t> </a:t>
          </a:r>
        </a:p>
      </dsp:txBody>
      <dsp:txXfrm>
        <a:off x="1238027" y="965515"/>
        <a:ext cx="1142139" cy="791401"/>
      </dsp:txXfrm>
    </dsp:sp>
    <dsp:sp modelId="{5111BEE0-344D-3B4C-B4D3-B27A78E279AA}">
      <dsp:nvSpPr>
        <dsp:cNvPr id="0" name=""/>
        <dsp:cNvSpPr/>
      </dsp:nvSpPr>
      <dsp:spPr>
        <a:xfrm rot="5400000">
          <a:off x="5289331" y="-934559"/>
          <a:ext cx="701622" cy="6433312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>
              <a:solidFill>
                <a:schemeClr val="tx1">
                  <a:lumMod val="65000"/>
                  <a:lumOff val="35000"/>
                </a:schemeClr>
              </a:solidFill>
            </a:rPr>
            <a:t>Detecção de Casos</a:t>
          </a:r>
        </a:p>
      </dsp:txBody>
      <dsp:txXfrm rot="-5400000">
        <a:off x="2423486" y="1965536"/>
        <a:ext cx="6399062" cy="633122"/>
      </dsp:txXfrm>
    </dsp:sp>
    <dsp:sp modelId="{F3AE4047-E1C8-A148-A572-707F0CD07A19}">
      <dsp:nvSpPr>
        <dsp:cNvPr id="0" name=""/>
        <dsp:cNvSpPr/>
      </dsp:nvSpPr>
      <dsp:spPr>
        <a:xfrm>
          <a:off x="1195214" y="1843582"/>
          <a:ext cx="1228272" cy="877027"/>
        </a:xfrm>
        <a:prstGeom prst="roundRect">
          <a:avLst/>
        </a:prstGeom>
        <a:solidFill>
          <a:srgbClr val="1148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4400" kern="1200"/>
        </a:p>
      </dsp:txBody>
      <dsp:txXfrm>
        <a:off x="1238027" y="1886395"/>
        <a:ext cx="1142646" cy="791401"/>
      </dsp:txXfrm>
    </dsp:sp>
    <dsp:sp modelId="{C378DF9E-70DA-AA4B-94A5-28CFC0394F26}">
      <dsp:nvSpPr>
        <dsp:cNvPr id="0" name=""/>
        <dsp:cNvSpPr/>
      </dsp:nvSpPr>
      <dsp:spPr>
        <a:xfrm rot="5400000">
          <a:off x="5274784" y="21442"/>
          <a:ext cx="701622" cy="6433312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>
              <a:solidFill>
                <a:schemeClr val="tx1">
                  <a:lumMod val="65000"/>
                  <a:lumOff val="35000"/>
                </a:schemeClr>
              </a:solidFill>
            </a:rPr>
            <a:t>Estigma</a:t>
          </a:r>
        </a:p>
      </dsp:txBody>
      <dsp:txXfrm rot="-5400000">
        <a:off x="2408939" y="2921537"/>
        <a:ext cx="6399062" cy="633122"/>
      </dsp:txXfrm>
    </dsp:sp>
    <dsp:sp modelId="{9F8266B7-0AEC-B74E-8462-FD0C553B8FEE}">
      <dsp:nvSpPr>
        <dsp:cNvPr id="0" name=""/>
        <dsp:cNvSpPr/>
      </dsp:nvSpPr>
      <dsp:spPr>
        <a:xfrm>
          <a:off x="1195214" y="2764461"/>
          <a:ext cx="1227765" cy="877027"/>
        </a:xfrm>
        <a:prstGeom prst="roundRect">
          <a:avLst/>
        </a:prstGeom>
        <a:solidFill>
          <a:srgbClr val="1148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kern="1200" dirty="0"/>
            <a:t> </a:t>
          </a:r>
        </a:p>
      </dsp:txBody>
      <dsp:txXfrm>
        <a:off x="1238027" y="2807274"/>
        <a:ext cx="1142139" cy="7914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C3BD2-F241-4908-A1AB-D61D9673E477}">
      <dsp:nvSpPr>
        <dsp:cNvPr id="0" name=""/>
        <dsp:cNvSpPr/>
      </dsp:nvSpPr>
      <dsp:spPr>
        <a:xfrm>
          <a:off x="4162" y="960"/>
          <a:ext cx="1247083" cy="620714"/>
        </a:xfrm>
        <a:prstGeom prst="roundRect">
          <a:avLst>
            <a:gd name="adj" fmla="val 10000"/>
          </a:avLst>
        </a:prstGeom>
        <a:solidFill>
          <a:srgbClr val="1148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Saúde Mental na APS</a:t>
          </a:r>
          <a:endParaRPr lang="pt-BR" sz="1400" kern="1200" dirty="0"/>
        </a:p>
      </dsp:txBody>
      <dsp:txXfrm>
        <a:off x="22342" y="19140"/>
        <a:ext cx="1210723" cy="584354"/>
      </dsp:txXfrm>
    </dsp:sp>
    <dsp:sp modelId="{5718226A-E724-4015-9F34-FD8B50F06A0F}">
      <dsp:nvSpPr>
        <dsp:cNvPr id="0" name=""/>
        <dsp:cNvSpPr/>
      </dsp:nvSpPr>
      <dsp:spPr>
        <a:xfrm>
          <a:off x="5380" y="681447"/>
          <a:ext cx="1244648" cy="353279"/>
        </a:xfrm>
        <a:prstGeom prst="roundRect">
          <a:avLst>
            <a:gd name="adj" fmla="val 10000"/>
          </a:avLst>
        </a:prstGeom>
        <a:solidFill>
          <a:srgbClr val="1D7D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Coordenação</a:t>
          </a:r>
        </a:p>
      </dsp:txBody>
      <dsp:txXfrm>
        <a:off x="15727" y="691794"/>
        <a:ext cx="1223954" cy="332585"/>
      </dsp:txXfrm>
    </dsp:sp>
    <dsp:sp modelId="{C516AF70-A023-4099-A9C1-42EB84D641D9}">
      <dsp:nvSpPr>
        <dsp:cNvPr id="0" name=""/>
        <dsp:cNvSpPr/>
      </dsp:nvSpPr>
      <dsp:spPr>
        <a:xfrm>
          <a:off x="7807" y="1094499"/>
          <a:ext cx="1239793" cy="516874"/>
        </a:xfrm>
        <a:prstGeom prst="roundRect">
          <a:avLst>
            <a:gd name="adj" fmla="val 10000"/>
          </a:avLst>
        </a:prstGeom>
        <a:solidFill>
          <a:srgbClr val="009D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Especialistas</a:t>
          </a:r>
        </a:p>
      </dsp:txBody>
      <dsp:txXfrm>
        <a:off x="22946" y="1109638"/>
        <a:ext cx="1209515" cy="486596"/>
      </dsp:txXfrm>
    </dsp:sp>
    <dsp:sp modelId="{C8FE82DC-65A9-4A40-8E34-4866C8DD9C5F}">
      <dsp:nvSpPr>
        <dsp:cNvPr id="0" name=""/>
        <dsp:cNvSpPr/>
      </dsp:nvSpPr>
      <dsp:spPr>
        <a:xfrm>
          <a:off x="12633" y="1671147"/>
          <a:ext cx="1230141" cy="963459"/>
        </a:xfrm>
        <a:prstGeom prst="roundRect">
          <a:avLst>
            <a:gd name="adj" fmla="val 10000"/>
          </a:avLst>
        </a:prstGeom>
        <a:solidFill>
          <a:srgbClr val="009D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Consultor Regional</a:t>
          </a:r>
        </a:p>
      </dsp:txBody>
      <dsp:txXfrm>
        <a:off x="40852" y="1699366"/>
        <a:ext cx="1173703" cy="907021"/>
      </dsp:txXfrm>
    </dsp:sp>
    <dsp:sp modelId="{431DDAFF-C9D0-46DA-9443-305D5939B50A}">
      <dsp:nvSpPr>
        <dsp:cNvPr id="0" name=""/>
        <dsp:cNvSpPr/>
      </dsp:nvSpPr>
      <dsp:spPr>
        <a:xfrm>
          <a:off x="22174" y="2694380"/>
          <a:ext cx="1211060" cy="1300693"/>
        </a:xfrm>
        <a:prstGeom prst="roundRect">
          <a:avLst>
            <a:gd name="adj" fmla="val 10000"/>
          </a:avLst>
        </a:prstGeom>
        <a:solidFill>
          <a:srgbClr val="009D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Analistas de Tutoria APS </a:t>
          </a:r>
        </a:p>
      </dsp:txBody>
      <dsp:txXfrm>
        <a:off x="57645" y="2729851"/>
        <a:ext cx="1140118" cy="1229751"/>
      </dsp:txXfrm>
    </dsp:sp>
    <dsp:sp modelId="{A96BE6B5-B9F2-4131-AE75-A15B6D66827F}">
      <dsp:nvSpPr>
        <dsp:cNvPr id="0" name=""/>
        <dsp:cNvSpPr/>
      </dsp:nvSpPr>
      <dsp:spPr>
        <a:xfrm>
          <a:off x="1460756" y="960"/>
          <a:ext cx="2520355" cy="620714"/>
        </a:xfrm>
        <a:prstGeom prst="roundRect">
          <a:avLst>
            <a:gd name="adj" fmla="val 10000"/>
          </a:avLst>
        </a:prstGeom>
        <a:solidFill>
          <a:srgbClr val="1148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Secretaria Estadual de Saúde</a:t>
          </a:r>
        </a:p>
      </dsp:txBody>
      <dsp:txXfrm>
        <a:off x="1478936" y="19140"/>
        <a:ext cx="2483995" cy="584354"/>
      </dsp:txXfrm>
    </dsp:sp>
    <dsp:sp modelId="{A3CD39B2-7AAF-45C5-A170-D44B2F46AB3B}">
      <dsp:nvSpPr>
        <dsp:cNvPr id="0" name=""/>
        <dsp:cNvSpPr/>
      </dsp:nvSpPr>
      <dsp:spPr>
        <a:xfrm>
          <a:off x="1460756" y="681447"/>
          <a:ext cx="2520355" cy="620714"/>
        </a:xfrm>
        <a:prstGeom prst="roundRect">
          <a:avLst>
            <a:gd name="adj" fmla="val 10000"/>
          </a:avLst>
        </a:prstGeom>
        <a:solidFill>
          <a:srgbClr val="1D7D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/>
            <a:t>Gestor SES</a:t>
          </a:r>
        </a:p>
      </dsp:txBody>
      <dsp:txXfrm>
        <a:off x="1478936" y="699627"/>
        <a:ext cx="2483995" cy="584354"/>
      </dsp:txXfrm>
    </dsp:sp>
    <dsp:sp modelId="{A5A0B0AD-7E40-42B1-AE2E-3879573E6242}">
      <dsp:nvSpPr>
        <dsp:cNvPr id="0" name=""/>
        <dsp:cNvSpPr/>
      </dsp:nvSpPr>
      <dsp:spPr>
        <a:xfrm>
          <a:off x="1460756" y="1361934"/>
          <a:ext cx="2520355" cy="620714"/>
        </a:xfrm>
        <a:prstGeom prst="roundRect">
          <a:avLst>
            <a:gd name="adj" fmla="val 10000"/>
          </a:avLst>
        </a:prstGeom>
        <a:solidFill>
          <a:srgbClr val="009D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/>
            <a:t>Referência Técnica SES</a:t>
          </a:r>
        </a:p>
      </dsp:txBody>
      <dsp:txXfrm>
        <a:off x="1478936" y="1380114"/>
        <a:ext cx="2483995" cy="584354"/>
      </dsp:txXfrm>
    </dsp:sp>
    <dsp:sp modelId="{3936939F-0816-485C-8CA2-D212768F123E}">
      <dsp:nvSpPr>
        <dsp:cNvPr id="0" name=""/>
        <dsp:cNvSpPr/>
      </dsp:nvSpPr>
      <dsp:spPr>
        <a:xfrm>
          <a:off x="1460756" y="2042421"/>
          <a:ext cx="1247083" cy="620714"/>
        </a:xfrm>
        <a:prstGeom prst="roundRect">
          <a:avLst>
            <a:gd name="adj" fmla="val 10000"/>
          </a:avLst>
        </a:prstGeom>
        <a:solidFill>
          <a:srgbClr val="009D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Grupo Condutor Estadual</a:t>
          </a:r>
        </a:p>
      </dsp:txBody>
      <dsp:txXfrm>
        <a:off x="1478936" y="2060601"/>
        <a:ext cx="1210723" cy="584354"/>
      </dsp:txXfrm>
    </dsp:sp>
    <dsp:sp modelId="{6CAB065B-1E40-4C7B-AECB-CEEBA9DD0EFC}">
      <dsp:nvSpPr>
        <dsp:cNvPr id="0" name=""/>
        <dsp:cNvSpPr/>
      </dsp:nvSpPr>
      <dsp:spPr>
        <a:xfrm>
          <a:off x="2734028" y="2042421"/>
          <a:ext cx="1247083" cy="620714"/>
        </a:xfrm>
        <a:prstGeom prst="roundRect">
          <a:avLst>
            <a:gd name="adj" fmla="val 10000"/>
          </a:avLst>
        </a:prstGeom>
        <a:solidFill>
          <a:srgbClr val="009D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/>
            <a:t>Grupo Condutor Regional</a:t>
          </a:r>
        </a:p>
      </dsp:txBody>
      <dsp:txXfrm>
        <a:off x="2752208" y="2060601"/>
        <a:ext cx="1210723" cy="584354"/>
      </dsp:txXfrm>
    </dsp:sp>
    <dsp:sp modelId="{90304324-B3C5-43F8-99B8-B719D0CD6097}">
      <dsp:nvSpPr>
        <dsp:cNvPr id="0" name=""/>
        <dsp:cNvSpPr/>
      </dsp:nvSpPr>
      <dsp:spPr>
        <a:xfrm>
          <a:off x="4190621" y="960"/>
          <a:ext cx="2726696" cy="620714"/>
        </a:xfrm>
        <a:prstGeom prst="roundRect">
          <a:avLst>
            <a:gd name="adj" fmla="val 10000"/>
          </a:avLst>
        </a:prstGeom>
        <a:solidFill>
          <a:srgbClr val="1148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/>
            <a:t>Secretarias Municipais de Saúde</a:t>
          </a:r>
        </a:p>
      </dsp:txBody>
      <dsp:txXfrm>
        <a:off x="4208801" y="19140"/>
        <a:ext cx="2690336" cy="584354"/>
      </dsp:txXfrm>
    </dsp:sp>
    <dsp:sp modelId="{5A17BDFD-AEA0-4B6E-B14E-647F227E1FC5}">
      <dsp:nvSpPr>
        <dsp:cNvPr id="0" name=""/>
        <dsp:cNvSpPr/>
      </dsp:nvSpPr>
      <dsp:spPr>
        <a:xfrm>
          <a:off x="4293792" y="681447"/>
          <a:ext cx="2520355" cy="620714"/>
        </a:xfrm>
        <a:prstGeom prst="roundRect">
          <a:avLst>
            <a:gd name="adj" fmla="val 10000"/>
          </a:avLst>
        </a:prstGeom>
        <a:solidFill>
          <a:srgbClr val="1D7D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/>
            <a:t>Gestores SMS</a:t>
          </a:r>
        </a:p>
      </dsp:txBody>
      <dsp:txXfrm>
        <a:off x="4311972" y="699627"/>
        <a:ext cx="2483995" cy="584354"/>
      </dsp:txXfrm>
    </dsp:sp>
    <dsp:sp modelId="{01E94D00-02C4-46F0-BB21-FA92F41D4197}">
      <dsp:nvSpPr>
        <dsp:cNvPr id="0" name=""/>
        <dsp:cNvSpPr/>
      </dsp:nvSpPr>
      <dsp:spPr>
        <a:xfrm>
          <a:off x="4293792" y="1361934"/>
          <a:ext cx="2520355" cy="620714"/>
        </a:xfrm>
        <a:prstGeom prst="roundRect">
          <a:avLst>
            <a:gd name="adj" fmla="val 10000"/>
          </a:avLst>
        </a:prstGeom>
        <a:solidFill>
          <a:srgbClr val="009D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/>
            <a:t>Referências Técnicas SMS</a:t>
          </a:r>
        </a:p>
      </dsp:txBody>
      <dsp:txXfrm>
        <a:off x="4311972" y="1380114"/>
        <a:ext cx="2483995" cy="584354"/>
      </dsp:txXfrm>
    </dsp:sp>
    <dsp:sp modelId="{F1EAE61A-8D9D-40EC-B25B-44C27B03F035}">
      <dsp:nvSpPr>
        <dsp:cNvPr id="0" name=""/>
        <dsp:cNvSpPr/>
      </dsp:nvSpPr>
      <dsp:spPr>
        <a:xfrm>
          <a:off x="4293792" y="2042421"/>
          <a:ext cx="2520355" cy="620714"/>
        </a:xfrm>
        <a:prstGeom prst="roundRect">
          <a:avLst>
            <a:gd name="adj" fmla="val 10000"/>
          </a:avLst>
        </a:prstGeom>
        <a:solidFill>
          <a:srgbClr val="009D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Grupo Condutor Municipal</a:t>
          </a:r>
        </a:p>
      </dsp:txBody>
      <dsp:txXfrm>
        <a:off x="4311972" y="2060601"/>
        <a:ext cx="2483995" cy="584354"/>
      </dsp:txXfrm>
    </dsp:sp>
    <dsp:sp modelId="{BC54BA8B-D99D-4D38-BBE0-C1E36F2C7F5B}">
      <dsp:nvSpPr>
        <dsp:cNvPr id="0" name=""/>
        <dsp:cNvSpPr/>
      </dsp:nvSpPr>
      <dsp:spPr>
        <a:xfrm>
          <a:off x="4293792" y="2722908"/>
          <a:ext cx="2520355" cy="620714"/>
        </a:xfrm>
        <a:prstGeom prst="roundRect">
          <a:avLst>
            <a:gd name="adj" fmla="val 10000"/>
          </a:avLst>
        </a:prstGeom>
        <a:solidFill>
          <a:srgbClr val="009D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Tutores Municipais</a:t>
          </a:r>
        </a:p>
      </dsp:txBody>
      <dsp:txXfrm>
        <a:off x="4311972" y="2741088"/>
        <a:ext cx="2483995" cy="584354"/>
      </dsp:txXfrm>
    </dsp:sp>
    <dsp:sp modelId="{CD4A951E-6A4A-460A-B662-9D7A7F7561AB}">
      <dsp:nvSpPr>
        <dsp:cNvPr id="0" name=""/>
        <dsp:cNvSpPr/>
      </dsp:nvSpPr>
      <dsp:spPr>
        <a:xfrm>
          <a:off x="4293792" y="3403395"/>
          <a:ext cx="1247083" cy="620714"/>
        </a:xfrm>
        <a:prstGeom prst="roundRect">
          <a:avLst>
            <a:gd name="adj" fmla="val 10000"/>
          </a:avLst>
        </a:prstGeom>
        <a:solidFill>
          <a:srgbClr val="009D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UBSs laboratórios</a:t>
          </a:r>
        </a:p>
      </dsp:txBody>
      <dsp:txXfrm>
        <a:off x="4311972" y="3421575"/>
        <a:ext cx="1210723" cy="584354"/>
      </dsp:txXfrm>
    </dsp:sp>
    <dsp:sp modelId="{12269B6B-AB8B-44B6-991F-4DF5B873CD8A}">
      <dsp:nvSpPr>
        <dsp:cNvPr id="0" name=""/>
        <dsp:cNvSpPr/>
      </dsp:nvSpPr>
      <dsp:spPr>
        <a:xfrm>
          <a:off x="5567064" y="3403395"/>
          <a:ext cx="1247083" cy="620714"/>
        </a:xfrm>
        <a:prstGeom prst="roundRect">
          <a:avLst>
            <a:gd name="adj" fmla="val 10000"/>
          </a:avLst>
        </a:prstGeom>
        <a:solidFill>
          <a:srgbClr val="009D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/>
            <a:t>UBSs Expansão</a:t>
          </a:r>
        </a:p>
      </dsp:txBody>
      <dsp:txXfrm>
        <a:off x="5585244" y="3421575"/>
        <a:ext cx="1210723" cy="5843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0145610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834"/>
                </a:solidFill>
              </a:defRPr>
            </a:lvl1pPr>
            <a:lvl2pPr>
              <a:defRPr>
                <a:solidFill>
                  <a:srgbClr val="114834"/>
                </a:solidFill>
              </a:defRPr>
            </a:lvl2pPr>
            <a:lvl3pPr>
              <a:defRPr>
                <a:solidFill>
                  <a:srgbClr val="114834"/>
                </a:solidFill>
              </a:defRPr>
            </a:lvl3pPr>
            <a:lvl4pPr>
              <a:defRPr>
                <a:solidFill>
                  <a:srgbClr val="114834"/>
                </a:solidFill>
              </a:defRPr>
            </a:lvl4pPr>
            <a:lvl5pPr>
              <a:defRPr>
                <a:solidFill>
                  <a:srgbClr val="114834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834"/>
                </a:solidFill>
              </a:defRPr>
            </a:lvl1pPr>
            <a:lvl2pPr>
              <a:defRPr>
                <a:solidFill>
                  <a:srgbClr val="114834"/>
                </a:solidFill>
              </a:defRPr>
            </a:lvl2pPr>
            <a:lvl3pPr>
              <a:defRPr>
                <a:solidFill>
                  <a:srgbClr val="114834"/>
                </a:solidFill>
              </a:defRPr>
            </a:lvl3pPr>
            <a:lvl4pPr>
              <a:defRPr>
                <a:solidFill>
                  <a:srgbClr val="114834"/>
                </a:solidFill>
              </a:defRPr>
            </a:lvl4pPr>
            <a:lvl5pPr>
              <a:defRPr>
                <a:solidFill>
                  <a:srgbClr val="114834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11483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solidFill>
            <a:srgbClr val="345292"/>
          </a:solidFill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114834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1"/>
          <a:stretch/>
        </p:blipFill>
        <p:spPr>
          <a:xfrm>
            <a:off x="11074237" y="0"/>
            <a:ext cx="1117763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Retângulo 11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rgbClr val="114834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4" name="Retângulo 13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chemeClr val="bg1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1"/>
          <a:stretch/>
        </p:blipFill>
        <p:spPr>
          <a:xfrm>
            <a:off x="11074237" y="0"/>
            <a:ext cx="1117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1" name="Retângulo 10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rgbClr val="114834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1"/>
          <a:stretch/>
        </p:blipFill>
        <p:spPr>
          <a:xfrm>
            <a:off x="11074237" y="0"/>
            <a:ext cx="1117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sv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50.svg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106574" y="3724777"/>
            <a:ext cx="7258929" cy="1184844"/>
          </a:xfrm>
        </p:spPr>
        <p:txBody>
          <a:bodyPr>
            <a:normAutofit/>
          </a:bodyPr>
          <a:lstStyle/>
          <a:p>
            <a:r>
              <a:rPr lang="pt-BR" dirty="0"/>
              <a:t>Material de Apoio Parte 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2414717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8596087" cy="866559"/>
          </a:xfrm>
        </p:spPr>
        <p:txBody>
          <a:bodyPr>
            <a:normAutofit/>
          </a:bodyPr>
          <a:lstStyle/>
          <a:p>
            <a:pPr algn="r"/>
            <a:r>
              <a:rPr lang="pt-BR" dirty="0"/>
              <a:t>Etapas</a:t>
            </a:r>
          </a:p>
        </p:txBody>
      </p:sp>
    </p:spTree>
    <p:extLst>
      <p:ext uri="{BB962C8B-B14F-4D97-AF65-F5344CB8AC3E}">
        <p14:creationId xmlns:p14="http://schemas.microsoft.com/office/powerpoint/2010/main" val="376995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1">
            <a:extLst>
              <a:ext uri="{FF2B5EF4-FFF2-40B4-BE49-F238E27FC236}">
                <a16:creationId xmlns="" xmlns:a16="http://schemas.microsoft.com/office/drawing/2014/main" id="{2D4814F2-7190-463C-B6DD-866BBC160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4846" y="6366624"/>
            <a:ext cx="2743200" cy="365125"/>
          </a:xfrm>
        </p:spPr>
        <p:txBody>
          <a:bodyPr/>
          <a:lstStyle/>
          <a:p>
            <a:pPr>
              <a:defRPr/>
            </a:pPr>
            <a:fld id="{FBAA43A7-0D40-40BD-8D89-8FF5F6727FEB}" type="slidenum">
              <a:rPr lang="pt-BR" altLang="pt-BR" smtClean="0"/>
              <a:pPr>
                <a:defRPr/>
              </a:pPr>
              <a:t>11</a:t>
            </a:fld>
            <a:endParaRPr lang="pt-BR" altLang="pt-BR"/>
          </a:p>
        </p:txBody>
      </p:sp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0B09EAB7-20A8-42AE-8F55-0C09874B0EA9}"/>
              </a:ext>
            </a:extLst>
          </p:cNvPr>
          <p:cNvSpPr/>
          <p:nvPr/>
        </p:nvSpPr>
        <p:spPr>
          <a:xfrm>
            <a:off x="1093591" y="2264423"/>
            <a:ext cx="3607171" cy="495375"/>
          </a:xfrm>
          <a:prstGeom prst="rect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cs typeface="Calibri"/>
              </a:rPr>
              <a:t>OFICINAS DE PLANEJAMENTO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="" xmlns:a16="http://schemas.microsoft.com/office/drawing/2014/main" id="{5C010E0D-9248-422B-A33A-3B2E5AF19BB9}"/>
              </a:ext>
            </a:extLst>
          </p:cNvPr>
          <p:cNvSpPr/>
          <p:nvPr/>
        </p:nvSpPr>
        <p:spPr>
          <a:xfrm>
            <a:off x="1092536" y="5868257"/>
            <a:ext cx="3599837" cy="471562"/>
          </a:xfrm>
          <a:prstGeom prst="rect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cs typeface="Calibri"/>
              </a:rPr>
              <a:t>OFICINA DE MONITORAMENTO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="" xmlns:a16="http://schemas.microsoft.com/office/drawing/2014/main" id="{0B153D50-C202-461F-BCC3-0E958E35F1FA}"/>
              </a:ext>
            </a:extLst>
          </p:cNvPr>
          <p:cNvSpPr/>
          <p:nvPr/>
        </p:nvSpPr>
        <p:spPr>
          <a:xfrm>
            <a:off x="1096095" y="2905040"/>
            <a:ext cx="3608522" cy="2835164"/>
          </a:xfrm>
          <a:prstGeom prst="rect">
            <a:avLst/>
          </a:prstGeom>
          <a:noFill/>
          <a:ln w="57150">
            <a:solidFill>
              <a:srgbClr val="1D7D5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="" xmlns:a16="http://schemas.microsoft.com/office/drawing/2014/main" id="{8B4B56DE-FB62-4B58-8C8D-8570A08B138D}"/>
              </a:ext>
            </a:extLst>
          </p:cNvPr>
          <p:cNvSpPr/>
          <p:nvPr/>
        </p:nvSpPr>
        <p:spPr>
          <a:xfrm>
            <a:off x="578038" y="1310929"/>
            <a:ext cx="4621696" cy="5227983"/>
          </a:xfrm>
          <a:prstGeom prst="rect">
            <a:avLst/>
          </a:prstGeom>
          <a:noFill/>
          <a:ln w="38100">
            <a:solidFill>
              <a:srgbClr val="1D7D5B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2934179279">
                  <a:custGeom>
                    <a:avLst/>
                    <a:gdLst>
                      <a:gd name="connsiteX0" fmla="*/ 0 w 4621696"/>
                      <a:gd name="connsiteY0" fmla="*/ 0 h 5227983"/>
                      <a:gd name="connsiteX1" fmla="*/ 485278 w 4621696"/>
                      <a:gd name="connsiteY1" fmla="*/ 0 h 5227983"/>
                      <a:gd name="connsiteX2" fmla="*/ 924339 w 4621696"/>
                      <a:gd name="connsiteY2" fmla="*/ 0 h 5227983"/>
                      <a:gd name="connsiteX3" fmla="*/ 1363400 w 4621696"/>
                      <a:gd name="connsiteY3" fmla="*/ 0 h 5227983"/>
                      <a:gd name="connsiteX4" fmla="*/ 1848678 w 4621696"/>
                      <a:gd name="connsiteY4" fmla="*/ 0 h 5227983"/>
                      <a:gd name="connsiteX5" fmla="*/ 2472607 w 4621696"/>
                      <a:gd name="connsiteY5" fmla="*/ 0 h 5227983"/>
                      <a:gd name="connsiteX6" fmla="*/ 2911668 w 4621696"/>
                      <a:gd name="connsiteY6" fmla="*/ 0 h 5227983"/>
                      <a:gd name="connsiteX7" fmla="*/ 3535597 w 4621696"/>
                      <a:gd name="connsiteY7" fmla="*/ 0 h 5227983"/>
                      <a:gd name="connsiteX8" fmla="*/ 4621696 w 4621696"/>
                      <a:gd name="connsiteY8" fmla="*/ 0 h 5227983"/>
                      <a:gd name="connsiteX9" fmla="*/ 4621696 w 4621696"/>
                      <a:gd name="connsiteY9" fmla="*/ 476327 h 5227983"/>
                      <a:gd name="connsiteX10" fmla="*/ 4621696 w 4621696"/>
                      <a:gd name="connsiteY10" fmla="*/ 1161774 h 5227983"/>
                      <a:gd name="connsiteX11" fmla="*/ 4621696 w 4621696"/>
                      <a:gd name="connsiteY11" fmla="*/ 1638101 h 5227983"/>
                      <a:gd name="connsiteX12" fmla="*/ 4621696 w 4621696"/>
                      <a:gd name="connsiteY12" fmla="*/ 2271268 h 5227983"/>
                      <a:gd name="connsiteX13" fmla="*/ 4621696 w 4621696"/>
                      <a:gd name="connsiteY13" fmla="*/ 2695316 h 5227983"/>
                      <a:gd name="connsiteX14" fmla="*/ 4621696 w 4621696"/>
                      <a:gd name="connsiteY14" fmla="*/ 3276203 h 5227983"/>
                      <a:gd name="connsiteX15" fmla="*/ 4621696 w 4621696"/>
                      <a:gd name="connsiteY15" fmla="*/ 3857090 h 5227983"/>
                      <a:gd name="connsiteX16" fmla="*/ 4621696 w 4621696"/>
                      <a:gd name="connsiteY16" fmla="*/ 4437977 h 5227983"/>
                      <a:gd name="connsiteX17" fmla="*/ 4621696 w 4621696"/>
                      <a:gd name="connsiteY17" fmla="*/ 5227983 h 5227983"/>
                      <a:gd name="connsiteX18" fmla="*/ 4136418 w 4621696"/>
                      <a:gd name="connsiteY18" fmla="*/ 5227983 h 5227983"/>
                      <a:gd name="connsiteX19" fmla="*/ 3604923 w 4621696"/>
                      <a:gd name="connsiteY19" fmla="*/ 5227983 h 5227983"/>
                      <a:gd name="connsiteX20" fmla="*/ 3119645 w 4621696"/>
                      <a:gd name="connsiteY20" fmla="*/ 5227983 h 5227983"/>
                      <a:gd name="connsiteX21" fmla="*/ 2495716 w 4621696"/>
                      <a:gd name="connsiteY21" fmla="*/ 5227983 h 5227983"/>
                      <a:gd name="connsiteX22" fmla="*/ 1918004 w 4621696"/>
                      <a:gd name="connsiteY22" fmla="*/ 5227983 h 5227983"/>
                      <a:gd name="connsiteX23" fmla="*/ 1294075 w 4621696"/>
                      <a:gd name="connsiteY23" fmla="*/ 5227983 h 5227983"/>
                      <a:gd name="connsiteX24" fmla="*/ 716363 w 4621696"/>
                      <a:gd name="connsiteY24" fmla="*/ 5227983 h 5227983"/>
                      <a:gd name="connsiteX25" fmla="*/ 0 w 4621696"/>
                      <a:gd name="connsiteY25" fmla="*/ 5227983 h 5227983"/>
                      <a:gd name="connsiteX26" fmla="*/ 0 w 4621696"/>
                      <a:gd name="connsiteY26" fmla="*/ 4594816 h 5227983"/>
                      <a:gd name="connsiteX27" fmla="*/ 0 w 4621696"/>
                      <a:gd name="connsiteY27" fmla="*/ 4066209 h 5227983"/>
                      <a:gd name="connsiteX28" fmla="*/ 0 w 4621696"/>
                      <a:gd name="connsiteY28" fmla="*/ 3537602 h 5227983"/>
                      <a:gd name="connsiteX29" fmla="*/ 0 w 4621696"/>
                      <a:gd name="connsiteY29" fmla="*/ 2904435 h 5227983"/>
                      <a:gd name="connsiteX30" fmla="*/ 0 w 4621696"/>
                      <a:gd name="connsiteY30" fmla="*/ 2323548 h 5227983"/>
                      <a:gd name="connsiteX31" fmla="*/ 0 w 4621696"/>
                      <a:gd name="connsiteY31" fmla="*/ 1690381 h 5227983"/>
                      <a:gd name="connsiteX32" fmla="*/ 0 w 4621696"/>
                      <a:gd name="connsiteY32" fmla="*/ 1161774 h 5227983"/>
                      <a:gd name="connsiteX33" fmla="*/ 0 w 4621696"/>
                      <a:gd name="connsiteY33" fmla="*/ 737726 h 5227983"/>
                      <a:gd name="connsiteX34" fmla="*/ 0 w 4621696"/>
                      <a:gd name="connsiteY34" fmla="*/ 0 h 5227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4621696" h="5227983" extrusionOk="0">
                        <a:moveTo>
                          <a:pt x="0" y="0"/>
                        </a:moveTo>
                        <a:cubicBezTo>
                          <a:pt x="99746" y="-47552"/>
                          <a:pt x="383095" y="50039"/>
                          <a:pt x="485278" y="0"/>
                        </a:cubicBezTo>
                        <a:cubicBezTo>
                          <a:pt x="587461" y="-50039"/>
                          <a:pt x="737087" y="35114"/>
                          <a:pt x="924339" y="0"/>
                        </a:cubicBezTo>
                        <a:cubicBezTo>
                          <a:pt x="1111591" y="-35114"/>
                          <a:pt x="1275249" y="15024"/>
                          <a:pt x="1363400" y="0"/>
                        </a:cubicBezTo>
                        <a:cubicBezTo>
                          <a:pt x="1451551" y="-15024"/>
                          <a:pt x="1700583" y="49488"/>
                          <a:pt x="1848678" y="0"/>
                        </a:cubicBezTo>
                        <a:cubicBezTo>
                          <a:pt x="1996773" y="-49488"/>
                          <a:pt x="2277931" y="39300"/>
                          <a:pt x="2472607" y="0"/>
                        </a:cubicBezTo>
                        <a:cubicBezTo>
                          <a:pt x="2667283" y="-39300"/>
                          <a:pt x="2736996" y="42089"/>
                          <a:pt x="2911668" y="0"/>
                        </a:cubicBezTo>
                        <a:cubicBezTo>
                          <a:pt x="3086340" y="-42089"/>
                          <a:pt x="3391281" y="70659"/>
                          <a:pt x="3535597" y="0"/>
                        </a:cubicBezTo>
                        <a:cubicBezTo>
                          <a:pt x="3679913" y="-70659"/>
                          <a:pt x="4282327" y="115545"/>
                          <a:pt x="4621696" y="0"/>
                        </a:cubicBezTo>
                        <a:cubicBezTo>
                          <a:pt x="4634739" y="100582"/>
                          <a:pt x="4592811" y="301830"/>
                          <a:pt x="4621696" y="476327"/>
                        </a:cubicBezTo>
                        <a:cubicBezTo>
                          <a:pt x="4650581" y="650824"/>
                          <a:pt x="4583953" y="899317"/>
                          <a:pt x="4621696" y="1161774"/>
                        </a:cubicBezTo>
                        <a:cubicBezTo>
                          <a:pt x="4659439" y="1424231"/>
                          <a:pt x="4570046" y="1508524"/>
                          <a:pt x="4621696" y="1638101"/>
                        </a:cubicBezTo>
                        <a:cubicBezTo>
                          <a:pt x="4673346" y="1767678"/>
                          <a:pt x="4616432" y="2007978"/>
                          <a:pt x="4621696" y="2271268"/>
                        </a:cubicBezTo>
                        <a:cubicBezTo>
                          <a:pt x="4626960" y="2534558"/>
                          <a:pt x="4611840" y="2554611"/>
                          <a:pt x="4621696" y="2695316"/>
                        </a:cubicBezTo>
                        <a:cubicBezTo>
                          <a:pt x="4631552" y="2836021"/>
                          <a:pt x="4593501" y="3005895"/>
                          <a:pt x="4621696" y="3276203"/>
                        </a:cubicBezTo>
                        <a:cubicBezTo>
                          <a:pt x="4649891" y="3546511"/>
                          <a:pt x="4615330" y="3576649"/>
                          <a:pt x="4621696" y="3857090"/>
                        </a:cubicBezTo>
                        <a:cubicBezTo>
                          <a:pt x="4628062" y="4137531"/>
                          <a:pt x="4571078" y="4286580"/>
                          <a:pt x="4621696" y="4437977"/>
                        </a:cubicBezTo>
                        <a:cubicBezTo>
                          <a:pt x="4672314" y="4589374"/>
                          <a:pt x="4592673" y="4947240"/>
                          <a:pt x="4621696" y="5227983"/>
                        </a:cubicBezTo>
                        <a:cubicBezTo>
                          <a:pt x="4411429" y="5285917"/>
                          <a:pt x="4254387" y="5182123"/>
                          <a:pt x="4136418" y="5227983"/>
                        </a:cubicBezTo>
                        <a:cubicBezTo>
                          <a:pt x="4018449" y="5273843"/>
                          <a:pt x="3781990" y="5190635"/>
                          <a:pt x="3604923" y="5227983"/>
                        </a:cubicBezTo>
                        <a:cubicBezTo>
                          <a:pt x="3427856" y="5265331"/>
                          <a:pt x="3341760" y="5189353"/>
                          <a:pt x="3119645" y="5227983"/>
                        </a:cubicBezTo>
                        <a:cubicBezTo>
                          <a:pt x="2897530" y="5266613"/>
                          <a:pt x="2644708" y="5215248"/>
                          <a:pt x="2495716" y="5227983"/>
                        </a:cubicBezTo>
                        <a:cubicBezTo>
                          <a:pt x="2346724" y="5240718"/>
                          <a:pt x="2073449" y="5195287"/>
                          <a:pt x="1918004" y="5227983"/>
                        </a:cubicBezTo>
                        <a:cubicBezTo>
                          <a:pt x="1762559" y="5260679"/>
                          <a:pt x="1555646" y="5154594"/>
                          <a:pt x="1294075" y="5227983"/>
                        </a:cubicBezTo>
                        <a:cubicBezTo>
                          <a:pt x="1032504" y="5301372"/>
                          <a:pt x="851459" y="5162947"/>
                          <a:pt x="716363" y="5227983"/>
                        </a:cubicBezTo>
                        <a:cubicBezTo>
                          <a:pt x="581267" y="5293019"/>
                          <a:pt x="255272" y="5224282"/>
                          <a:pt x="0" y="5227983"/>
                        </a:cubicBezTo>
                        <a:cubicBezTo>
                          <a:pt x="-5997" y="4922147"/>
                          <a:pt x="57067" y="4749026"/>
                          <a:pt x="0" y="4594816"/>
                        </a:cubicBezTo>
                        <a:cubicBezTo>
                          <a:pt x="-57067" y="4440606"/>
                          <a:pt x="16828" y="4202948"/>
                          <a:pt x="0" y="4066209"/>
                        </a:cubicBezTo>
                        <a:cubicBezTo>
                          <a:pt x="-16828" y="3929470"/>
                          <a:pt x="50146" y="3737017"/>
                          <a:pt x="0" y="3537602"/>
                        </a:cubicBezTo>
                        <a:cubicBezTo>
                          <a:pt x="-50146" y="3338187"/>
                          <a:pt x="53068" y="3175456"/>
                          <a:pt x="0" y="2904435"/>
                        </a:cubicBezTo>
                        <a:cubicBezTo>
                          <a:pt x="-53068" y="2633414"/>
                          <a:pt x="39566" y="2590441"/>
                          <a:pt x="0" y="2323548"/>
                        </a:cubicBezTo>
                        <a:cubicBezTo>
                          <a:pt x="-39566" y="2056655"/>
                          <a:pt x="56276" y="1931393"/>
                          <a:pt x="0" y="1690381"/>
                        </a:cubicBezTo>
                        <a:cubicBezTo>
                          <a:pt x="-56276" y="1449369"/>
                          <a:pt x="44929" y="1320869"/>
                          <a:pt x="0" y="1161774"/>
                        </a:cubicBezTo>
                        <a:cubicBezTo>
                          <a:pt x="-44929" y="1002679"/>
                          <a:pt x="2189" y="835266"/>
                          <a:pt x="0" y="737726"/>
                        </a:cubicBezTo>
                        <a:cubicBezTo>
                          <a:pt x="-2189" y="640186"/>
                          <a:pt x="79321" y="25634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="" xmlns:a16="http://schemas.microsoft.com/office/drawing/2014/main" id="{F785A8BB-8B21-4765-AB95-55E49925D3FF}"/>
              </a:ext>
            </a:extLst>
          </p:cNvPr>
          <p:cNvSpPr/>
          <p:nvPr/>
        </p:nvSpPr>
        <p:spPr>
          <a:xfrm>
            <a:off x="1466720" y="1603389"/>
            <a:ext cx="2939212" cy="334338"/>
          </a:xfrm>
          <a:prstGeom prst="rect">
            <a:avLst/>
          </a:prstGeom>
          <a:noFill/>
          <a:ln w="571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GERENCIAMENTO DA PAS</a:t>
            </a:r>
            <a:endParaRPr lang="pt-B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5FB30741-9FD1-42CE-90CB-882CD47D45B5}"/>
              </a:ext>
            </a:extLst>
          </p:cNvPr>
          <p:cNvSpPr/>
          <p:nvPr/>
        </p:nvSpPr>
        <p:spPr>
          <a:xfrm>
            <a:off x="6074863" y="2274697"/>
            <a:ext cx="3607171" cy="495375"/>
          </a:xfrm>
          <a:prstGeom prst="rect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cs typeface="Calibri"/>
              </a:rPr>
              <a:t>OFICINAS DE PLANEJAMENTO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="" xmlns:a16="http://schemas.microsoft.com/office/drawing/2014/main" id="{C8BFCF8A-DB68-4230-AA7C-0DAF3D3C9DCF}"/>
              </a:ext>
            </a:extLst>
          </p:cNvPr>
          <p:cNvSpPr/>
          <p:nvPr/>
        </p:nvSpPr>
        <p:spPr>
          <a:xfrm>
            <a:off x="6946974" y="3579586"/>
            <a:ext cx="2351604" cy="304047"/>
          </a:xfrm>
          <a:prstGeom prst="rect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dirty="0">
                <a:cs typeface="Calibri"/>
              </a:rPr>
              <a:t>ALINHAMENTO PRÉ-TUTORIA</a:t>
            </a:r>
            <a:endParaRPr lang="pt-BR" sz="1400" dirty="0"/>
          </a:p>
        </p:txBody>
      </p:sp>
      <p:sp>
        <p:nvSpPr>
          <p:cNvPr id="36" name="Retângulo 35">
            <a:extLst>
              <a:ext uri="{FF2B5EF4-FFF2-40B4-BE49-F238E27FC236}">
                <a16:creationId xmlns="" xmlns:a16="http://schemas.microsoft.com/office/drawing/2014/main" id="{ECBE5596-6D3F-40D1-933C-BCB83392796C}"/>
              </a:ext>
            </a:extLst>
          </p:cNvPr>
          <p:cNvSpPr/>
          <p:nvPr/>
        </p:nvSpPr>
        <p:spPr>
          <a:xfrm>
            <a:off x="6407165" y="4174127"/>
            <a:ext cx="1535221" cy="304046"/>
          </a:xfrm>
          <a:prstGeom prst="rect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dirty="0">
                <a:cs typeface="Calibri"/>
              </a:rPr>
              <a:t>WORKSHOP </a:t>
            </a:r>
            <a:endParaRPr lang="pt-BR" sz="1400" dirty="0"/>
          </a:p>
        </p:txBody>
      </p:sp>
      <p:sp>
        <p:nvSpPr>
          <p:cNvPr id="37" name="Retângulo 36">
            <a:extLst>
              <a:ext uri="{FF2B5EF4-FFF2-40B4-BE49-F238E27FC236}">
                <a16:creationId xmlns="" xmlns:a16="http://schemas.microsoft.com/office/drawing/2014/main" id="{A3FD4368-3196-4331-B7F4-ED3678575621}"/>
              </a:ext>
            </a:extLst>
          </p:cNvPr>
          <p:cNvSpPr/>
          <p:nvPr/>
        </p:nvSpPr>
        <p:spPr>
          <a:xfrm>
            <a:off x="8175952" y="4174127"/>
            <a:ext cx="1701265" cy="317876"/>
          </a:xfrm>
          <a:prstGeom prst="rect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dirty="0">
                <a:cs typeface="Calibri"/>
              </a:rPr>
              <a:t>OFICINAS TUTORIAIS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="" xmlns:a16="http://schemas.microsoft.com/office/drawing/2014/main" id="{932B4F89-BA63-4054-ABE5-4B9A7034FB1E}"/>
              </a:ext>
            </a:extLst>
          </p:cNvPr>
          <p:cNvSpPr/>
          <p:nvPr/>
        </p:nvSpPr>
        <p:spPr>
          <a:xfrm>
            <a:off x="6886006" y="5207824"/>
            <a:ext cx="2351604" cy="304047"/>
          </a:xfrm>
          <a:prstGeom prst="rect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dirty="0">
                <a:cs typeface="Calibri"/>
              </a:rPr>
              <a:t>ALINHAMENTO PÓS-TUTORIA</a:t>
            </a:r>
            <a:endParaRPr lang="pt-BR" sz="1400" dirty="0"/>
          </a:p>
        </p:txBody>
      </p:sp>
      <p:sp>
        <p:nvSpPr>
          <p:cNvPr id="39" name="Retângulo 38">
            <a:extLst>
              <a:ext uri="{FF2B5EF4-FFF2-40B4-BE49-F238E27FC236}">
                <a16:creationId xmlns="" xmlns:a16="http://schemas.microsoft.com/office/drawing/2014/main" id="{C397035A-8137-402F-B057-CAFEBFE93E98}"/>
              </a:ext>
            </a:extLst>
          </p:cNvPr>
          <p:cNvSpPr/>
          <p:nvPr/>
        </p:nvSpPr>
        <p:spPr>
          <a:xfrm rot="16200000">
            <a:off x="4764031" y="4164231"/>
            <a:ext cx="2556427" cy="306275"/>
          </a:xfrm>
          <a:prstGeom prst="rect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dirty="0">
                <a:cs typeface="Calibri"/>
              </a:rPr>
              <a:t>MONITORAMENTO</a:t>
            </a:r>
            <a:endParaRPr lang="pt-BR" sz="1400" dirty="0"/>
          </a:p>
        </p:txBody>
      </p:sp>
      <p:sp>
        <p:nvSpPr>
          <p:cNvPr id="40" name="Retângulo 39">
            <a:extLst>
              <a:ext uri="{FF2B5EF4-FFF2-40B4-BE49-F238E27FC236}">
                <a16:creationId xmlns="" xmlns:a16="http://schemas.microsoft.com/office/drawing/2014/main" id="{54197473-EB31-4B96-8554-EBE43A5707F3}"/>
              </a:ext>
            </a:extLst>
          </p:cNvPr>
          <p:cNvSpPr/>
          <p:nvPr/>
        </p:nvSpPr>
        <p:spPr>
          <a:xfrm>
            <a:off x="6073808" y="5887095"/>
            <a:ext cx="3599837" cy="471562"/>
          </a:xfrm>
          <a:prstGeom prst="rect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cs typeface="Calibri"/>
              </a:rPr>
              <a:t>OFICINA DE MONITORAMENTO</a:t>
            </a:r>
          </a:p>
        </p:txBody>
      </p:sp>
      <p:sp>
        <p:nvSpPr>
          <p:cNvPr id="41" name="Retângulo 40">
            <a:extLst>
              <a:ext uri="{FF2B5EF4-FFF2-40B4-BE49-F238E27FC236}">
                <a16:creationId xmlns="" xmlns:a16="http://schemas.microsoft.com/office/drawing/2014/main" id="{48385C74-7013-48C2-8057-672D9B7EEE4A}"/>
              </a:ext>
            </a:extLst>
          </p:cNvPr>
          <p:cNvSpPr/>
          <p:nvPr/>
        </p:nvSpPr>
        <p:spPr>
          <a:xfrm>
            <a:off x="5717791" y="2915314"/>
            <a:ext cx="4272369" cy="2835164"/>
          </a:xfrm>
          <a:prstGeom prst="rect">
            <a:avLst/>
          </a:prstGeom>
          <a:noFill/>
          <a:ln w="57150">
            <a:solidFill>
              <a:srgbClr val="1D7D5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42" name="Retângulo 41">
            <a:extLst>
              <a:ext uri="{FF2B5EF4-FFF2-40B4-BE49-F238E27FC236}">
                <a16:creationId xmlns="" xmlns:a16="http://schemas.microsoft.com/office/drawing/2014/main" id="{72154DF1-447F-4D36-88F2-D4E9B2F48EE1}"/>
              </a:ext>
            </a:extLst>
          </p:cNvPr>
          <p:cNvSpPr/>
          <p:nvPr/>
        </p:nvSpPr>
        <p:spPr>
          <a:xfrm>
            <a:off x="6447992" y="3010867"/>
            <a:ext cx="2939212" cy="334338"/>
          </a:xfrm>
          <a:prstGeom prst="rect">
            <a:avLst/>
          </a:prstGeom>
          <a:noFill/>
          <a:ln w="571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PROCESSO DE TUTORIA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Retângulo 42">
            <a:extLst>
              <a:ext uri="{FF2B5EF4-FFF2-40B4-BE49-F238E27FC236}">
                <a16:creationId xmlns="" xmlns:a16="http://schemas.microsoft.com/office/drawing/2014/main" id="{C143D056-97CF-4740-BD71-F88E7870C5CB}"/>
              </a:ext>
            </a:extLst>
          </p:cNvPr>
          <p:cNvSpPr/>
          <p:nvPr/>
        </p:nvSpPr>
        <p:spPr>
          <a:xfrm>
            <a:off x="5568589" y="1321203"/>
            <a:ext cx="4621696" cy="5227983"/>
          </a:xfrm>
          <a:prstGeom prst="rect">
            <a:avLst/>
          </a:prstGeom>
          <a:noFill/>
          <a:ln w="38100">
            <a:solidFill>
              <a:srgbClr val="1D7D5B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2934179279">
                  <a:custGeom>
                    <a:avLst/>
                    <a:gdLst>
                      <a:gd name="connsiteX0" fmla="*/ 0 w 4621696"/>
                      <a:gd name="connsiteY0" fmla="*/ 0 h 5227983"/>
                      <a:gd name="connsiteX1" fmla="*/ 485278 w 4621696"/>
                      <a:gd name="connsiteY1" fmla="*/ 0 h 5227983"/>
                      <a:gd name="connsiteX2" fmla="*/ 924339 w 4621696"/>
                      <a:gd name="connsiteY2" fmla="*/ 0 h 5227983"/>
                      <a:gd name="connsiteX3" fmla="*/ 1363400 w 4621696"/>
                      <a:gd name="connsiteY3" fmla="*/ 0 h 5227983"/>
                      <a:gd name="connsiteX4" fmla="*/ 1848678 w 4621696"/>
                      <a:gd name="connsiteY4" fmla="*/ 0 h 5227983"/>
                      <a:gd name="connsiteX5" fmla="*/ 2472607 w 4621696"/>
                      <a:gd name="connsiteY5" fmla="*/ 0 h 5227983"/>
                      <a:gd name="connsiteX6" fmla="*/ 2911668 w 4621696"/>
                      <a:gd name="connsiteY6" fmla="*/ 0 h 5227983"/>
                      <a:gd name="connsiteX7" fmla="*/ 3535597 w 4621696"/>
                      <a:gd name="connsiteY7" fmla="*/ 0 h 5227983"/>
                      <a:gd name="connsiteX8" fmla="*/ 4621696 w 4621696"/>
                      <a:gd name="connsiteY8" fmla="*/ 0 h 5227983"/>
                      <a:gd name="connsiteX9" fmla="*/ 4621696 w 4621696"/>
                      <a:gd name="connsiteY9" fmla="*/ 476327 h 5227983"/>
                      <a:gd name="connsiteX10" fmla="*/ 4621696 w 4621696"/>
                      <a:gd name="connsiteY10" fmla="*/ 1161774 h 5227983"/>
                      <a:gd name="connsiteX11" fmla="*/ 4621696 w 4621696"/>
                      <a:gd name="connsiteY11" fmla="*/ 1638101 h 5227983"/>
                      <a:gd name="connsiteX12" fmla="*/ 4621696 w 4621696"/>
                      <a:gd name="connsiteY12" fmla="*/ 2271268 h 5227983"/>
                      <a:gd name="connsiteX13" fmla="*/ 4621696 w 4621696"/>
                      <a:gd name="connsiteY13" fmla="*/ 2695316 h 5227983"/>
                      <a:gd name="connsiteX14" fmla="*/ 4621696 w 4621696"/>
                      <a:gd name="connsiteY14" fmla="*/ 3276203 h 5227983"/>
                      <a:gd name="connsiteX15" fmla="*/ 4621696 w 4621696"/>
                      <a:gd name="connsiteY15" fmla="*/ 3857090 h 5227983"/>
                      <a:gd name="connsiteX16" fmla="*/ 4621696 w 4621696"/>
                      <a:gd name="connsiteY16" fmla="*/ 4437977 h 5227983"/>
                      <a:gd name="connsiteX17" fmla="*/ 4621696 w 4621696"/>
                      <a:gd name="connsiteY17" fmla="*/ 5227983 h 5227983"/>
                      <a:gd name="connsiteX18" fmla="*/ 4136418 w 4621696"/>
                      <a:gd name="connsiteY18" fmla="*/ 5227983 h 5227983"/>
                      <a:gd name="connsiteX19" fmla="*/ 3604923 w 4621696"/>
                      <a:gd name="connsiteY19" fmla="*/ 5227983 h 5227983"/>
                      <a:gd name="connsiteX20" fmla="*/ 3119645 w 4621696"/>
                      <a:gd name="connsiteY20" fmla="*/ 5227983 h 5227983"/>
                      <a:gd name="connsiteX21" fmla="*/ 2495716 w 4621696"/>
                      <a:gd name="connsiteY21" fmla="*/ 5227983 h 5227983"/>
                      <a:gd name="connsiteX22" fmla="*/ 1918004 w 4621696"/>
                      <a:gd name="connsiteY22" fmla="*/ 5227983 h 5227983"/>
                      <a:gd name="connsiteX23" fmla="*/ 1294075 w 4621696"/>
                      <a:gd name="connsiteY23" fmla="*/ 5227983 h 5227983"/>
                      <a:gd name="connsiteX24" fmla="*/ 716363 w 4621696"/>
                      <a:gd name="connsiteY24" fmla="*/ 5227983 h 5227983"/>
                      <a:gd name="connsiteX25" fmla="*/ 0 w 4621696"/>
                      <a:gd name="connsiteY25" fmla="*/ 5227983 h 5227983"/>
                      <a:gd name="connsiteX26" fmla="*/ 0 w 4621696"/>
                      <a:gd name="connsiteY26" fmla="*/ 4594816 h 5227983"/>
                      <a:gd name="connsiteX27" fmla="*/ 0 w 4621696"/>
                      <a:gd name="connsiteY27" fmla="*/ 4066209 h 5227983"/>
                      <a:gd name="connsiteX28" fmla="*/ 0 w 4621696"/>
                      <a:gd name="connsiteY28" fmla="*/ 3537602 h 5227983"/>
                      <a:gd name="connsiteX29" fmla="*/ 0 w 4621696"/>
                      <a:gd name="connsiteY29" fmla="*/ 2904435 h 5227983"/>
                      <a:gd name="connsiteX30" fmla="*/ 0 w 4621696"/>
                      <a:gd name="connsiteY30" fmla="*/ 2323548 h 5227983"/>
                      <a:gd name="connsiteX31" fmla="*/ 0 w 4621696"/>
                      <a:gd name="connsiteY31" fmla="*/ 1690381 h 5227983"/>
                      <a:gd name="connsiteX32" fmla="*/ 0 w 4621696"/>
                      <a:gd name="connsiteY32" fmla="*/ 1161774 h 5227983"/>
                      <a:gd name="connsiteX33" fmla="*/ 0 w 4621696"/>
                      <a:gd name="connsiteY33" fmla="*/ 737726 h 5227983"/>
                      <a:gd name="connsiteX34" fmla="*/ 0 w 4621696"/>
                      <a:gd name="connsiteY34" fmla="*/ 0 h 5227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4621696" h="5227983" extrusionOk="0">
                        <a:moveTo>
                          <a:pt x="0" y="0"/>
                        </a:moveTo>
                        <a:cubicBezTo>
                          <a:pt x="99746" y="-47552"/>
                          <a:pt x="383095" y="50039"/>
                          <a:pt x="485278" y="0"/>
                        </a:cubicBezTo>
                        <a:cubicBezTo>
                          <a:pt x="587461" y="-50039"/>
                          <a:pt x="737087" y="35114"/>
                          <a:pt x="924339" y="0"/>
                        </a:cubicBezTo>
                        <a:cubicBezTo>
                          <a:pt x="1111591" y="-35114"/>
                          <a:pt x="1275249" y="15024"/>
                          <a:pt x="1363400" y="0"/>
                        </a:cubicBezTo>
                        <a:cubicBezTo>
                          <a:pt x="1451551" y="-15024"/>
                          <a:pt x="1700583" y="49488"/>
                          <a:pt x="1848678" y="0"/>
                        </a:cubicBezTo>
                        <a:cubicBezTo>
                          <a:pt x="1996773" y="-49488"/>
                          <a:pt x="2277931" y="39300"/>
                          <a:pt x="2472607" y="0"/>
                        </a:cubicBezTo>
                        <a:cubicBezTo>
                          <a:pt x="2667283" y="-39300"/>
                          <a:pt x="2736996" y="42089"/>
                          <a:pt x="2911668" y="0"/>
                        </a:cubicBezTo>
                        <a:cubicBezTo>
                          <a:pt x="3086340" y="-42089"/>
                          <a:pt x="3391281" y="70659"/>
                          <a:pt x="3535597" y="0"/>
                        </a:cubicBezTo>
                        <a:cubicBezTo>
                          <a:pt x="3679913" y="-70659"/>
                          <a:pt x="4282327" y="115545"/>
                          <a:pt x="4621696" y="0"/>
                        </a:cubicBezTo>
                        <a:cubicBezTo>
                          <a:pt x="4634739" y="100582"/>
                          <a:pt x="4592811" y="301830"/>
                          <a:pt x="4621696" y="476327"/>
                        </a:cubicBezTo>
                        <a:cubicBezTo>
                          <a:pt x="4650581" y="650824"/>
                          <a:pt x="4583953" y="899317"/>
                          <a:pt x="4621696" y="1161774"/>
                        </a:cubicBezTo>
                        <a:cubicBezTo>
                          <a:pt x="4659439" y="1424231"/>
                          <a:pt x="4570046" y="1508524"/>
                          <a:pt x="4621696" y="1638101"/>
                        </a:cubicBezTo>
                        <a:cubicBezTo>
                          <a:pt x="4673346" y="1767678"/>
                          <a:pt x="4616432" y="2007978"/>
                          <a:pt x="4621696" y="2271268"/>
                        </a:cubicBezTo>
                        <a:cubicBezTo>
                          <a:pt x="4626960" y="2534558"/>
                          <a:pt x="4611840" y="2554611"/>
                          <a:pt x="4621696" y="2695316"/>
                        </a:cubicBezTo>
                        <a:cubicBezTo>
                          <a:pt x="4631552" y="2836021"/>
                          <a:pt x="4593501" y="3005895"/>
                          <a:pt x="4621696" y="3276203"/>
                        </a:cubicBezTo>
                        <a:cubicBezTo>
                          <a:pt x="4649891" y="3546511"/>
                          <a:pt x="4615330" y="3576649"/>
                          <a:pt x="4621696" y="3857090"/>
                        </a:cubicBezTo>
                        <a:cubicBezTo>
                          <a:pt x="4628062" y="4137531"/>
                          <a:pt x="4571078" y="4286580"/>
                          <a:pt x="4621696" y="4437977"/>
                        </a:cubicBezTo>
                        <a:cubicBezTo>
                          <a:pt x="4672314" y="4589374"/>
                          <a:pt x="4592673" y="4947240"/>
                          <a:pt x="4621696" y="5227983"/>
                        </a:cubicBezTo>
                        <a:cubicBezTo>
                          <a:pt x="4411429" y="5285917"/>
                          <a:pt x="4254387" y="5182123"/>
                          <a:pt x="4136418" y="5227983"/>
                        </a:cubicBezTo>
                        <a:cubicBezTo>
                          <a:pt x="4018449" y="5273843"/>
                          <a:pt x="3781990" y="5190635"/>
                          <a:pt x="3604923" y="5227983"/>
                        </a:cubicBezTo>
                        <a:cubicBezTo>
                          <a:pt x="3427856" y="5265331"/>
                          <a:pt x="3341760" y="5189353"/>
                          <a:pt x="3119645" y="5227983"/>
                        </a:cubicBezTo>
                        <a:cubicBezTo>
                          <a:pt x="2897530" y="5266613"/>
                          <a:pt x="2644708" y="5215248"/>
                          <a:pt x="2495716" y="5227983"/>
                        </a:cubicBezTo>
                        <a:cubicBezTo>
                          <a:pt x="2346724" y="5240718"/>
                          <a:pt x="2073449" y="5195287"/>
                          <a:pt x="1918004" y="5227983"/>
                        </a:cubicBezTo>
                        <a:cubicBezTo>
                          <a:pt x="1762559" y="5260679"/>
                          <a:pt x="1555646" y="5154594"/>
                          <a:pt x="1294075" y="5227983"/>
                        </a:cubicBezTo>
                        <a:cubicBezTo>
                          <a:pt x="1032504" y="5301372"/>
                          <a:pt x="851459" y="5162947"/>
                          <a:pt x="716363" y="5227983"/>
                        </a:cubicBezTo>
                        <a:cubicBezTo>
                          <a:pt x="581267" y="5293019"/>
                          <a:pt x="255272" y="5224282"/>
                          <a:pt x="0" y="5227983"/>
                        </a:cubicBezTo>
                        <a:cubicBezTo>
                          <a:pt x="-5997" y="4922147"/>
                          <a:pt x="57067" y="4749026"/>
                          <a:pt x="0" y="4594816"/>
                        </a:cubicBezTo>
                        <a:cubicBezTo>
                          <a:pt x="-57067" y="4440606"/>
                          <a:pt x="16828" y="4202948"/>
                          <a:pt x="0" y="4066209"/>
                        </a:cubicBezTo>
                        <a:cubicBezTo>
                          <a:pt x="-16828" y="3929470"/>
                          <a:pt x="50146" y="3737017"/>
                          <a:pt x="0" y="3537602"/>
                        </a:cubicBezTo>
                        <a:cubicBezTo>
                          <a:pt x="-50146" y="3338187"/>
                          <a:pt x="53068" y="3175456"/>
                          <a:pt x="0" y="2904435"/>
                        </a:cubicBezTo>
                        <a:cubicBezTo>
                          <a:pt x="-53068" y="2633414"/>
                          <a:pt x="39566" y="2590441"/>
                          <a:pt x="0" y="2323548"/>
                        </a:cubicBezTo>
                        <a:cubicBezTo>
                          <a:pt x="-39566" y="2056655"/>
                          <a:pt x="56276" y="1931393"/>
                          <a:pt x="0" y="1690381"/>
                        </a:cubicBezTo>
                        <a:cubicBezTo>
                          <a:pt x="-56276" y="1449369"/>
                          <a:pt x="44929" y="1320869"/>
                          <a:pt x="0" y="1161774"/>
                        </a:cubicBezTo>
                        <a:cubicBezTo>
                          <a:pt x="-44929" y="1002679"/>
                          <a:pt x="2189" y="835266"/>
                          <a:pt x="0" y="737726"/>
                        </a:cubicBezTo>
                        <a:cubicBezTo>
                          <a:pt x="-2189" y="640186"/>
                          <a:pt x="79321" y="25634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Retângulo 43">
            <a:extLst>
              <a:ext uri="{FF2B5EF4-FFF2-40B4-BE49-F238E27FC236}">
                <a16:creationId xmlns="" xmlns:a16="http://schemas.microsoft.com/office/drawing/2014/main" id="{0ABBB7B8-AB82-49F9-84C4-F4399CA46679}"/>
              </a:ext>
            </a:extLst>
          </p:cNvPr>
          <p:cNvSpPr/>
          <p:nvPr/>
        </p:nvSpPr>
        <p:spPr>
          <a:xfrm>
            <a:off x="6447992" y="1613663"/>
            <a:ext cx="2939212" cy="334338"/>
          </a:xfrm>
          <a:prstGeom prst="rect">
            <a:avLst/>
          </a:prstGeom>
          <a:noFill/>
          <a:ln w="571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GERENCIAMENTO DA PAS</a:t>
            </a:r>
            <a:endParaRPr lang="pt-B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="" xmlns:a16="http://schemas.microsoft.com/office/drawing/2014/main" id="{D36F9785-E2CC-4A3C-8E94-7DC24EED2616}"/>
              </a:ext>
            </a:extLst>
          </p:cNvPr>
          <p:cNvSpPr/>
          <p:nvPr/>
        </p:nvSpPr>
        <p:spPr>
          <a:xfrm>
            <a:off x="1232904" y="3957888"/>
            <a:ext cx="3369924" cy="495375"/>
          </a:xfrm>
          <a:prstGeom prst="rect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cs typeface="Calibri"/>
              </a:rPr>
              <a:t>OPERACIONALIZAÇÃO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="" xmlns:a16="http://schemas.microsoft.com/office/drawing/2014/main" id="{932B4F89-BA63-4054-ABE5-4B9A7034FB1E}"/>
              </a:ext>
            </a:extLst>
          </p:cNvPr>
          <p:cNvSpPr/>
          <p:nvPr/>
        </p:nvSpPr>
        <p:spPr>
          <a:xfrm>
            <a:off x="6886006" y="4692466"/>
            <a:ext cx="2351604" cy="304047"/>
          </a:xfrm>
          <a:prstGeom prst="rect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dirty="0" smtClean="0">
                <a:cs typeface="Calibri"/>
              </a:rPr>
              <a:t>ATIVIDADE DE DISPERSÃO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94484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 animBg="1"/>
      <p:bldP spid="44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Processo de Tutoria I Tutor e Equipe</a:t>
            </a:r>
          </a:p>
        </p:txBody>
      </p:sp>
      <p:sp>
        <p:nvSpPr>
          <p:cNvPr id="4" name="Espaço Reservado para Texto 7">
            <a:extLst>
              <a:ext uri="{FF2B5EF4-FFF2-40B4-BE49-F238E27FC236}">
                <a16:creationId xmlns="" xmlns:a16="http://schemas.microsoft.com/office/drawing/2014/main" id="{16F67A6F-D5CD-419F-ABC9-60228BAA7723}"/>
              </a:ext>
            </a:extLst>
          </p:cNvPr>
          <p:cNvSpPr txBox="1">
            <a:spLocks/>
          </p:cNvSpPr>
          <p:nvPr/>
        </p:nvSpPr>
        <p:spPr bwMode="auto">
          <a:xfrm>
            <a:off x="192062" y="3192862"/>
            <a:ext cx="3240608" cy="3429164"/>
          </a:xfrm>
          <a:prstGeom prst="rect">
            <a:avLst/>
          </a:prstGeom>
          <a:noFill/>
          <a:ln w="28575">
            <a:solidFill>
              <a:srgbClr val="1D7D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8026" tIns="44013" rIns="88026" bIns="44013" numCol="1" anchor="t" anchorCtr="0" compatLnSpc="1">
            <a:prstTxWarp prst="textNoShape">
              <a:avLst/>
            </a:prstTxWarp>
            <a:noAutofit/>
          </a:bodyPr>
          <a:lstStyle>
            <a:lvl1pPr marL="227013" indent="-227013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2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78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19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62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02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0997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pt-BR" altLang="pt-BR" sz="1990" dirty="0">
              <a:solidFill>
                <a:srgbClr val="0D5095"/>
              </a:solidFill>
            </a:endParaRPr>
          </a:p>
          <a:p>
            <a:pPr defTabSz="90997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altLang="pt-BR" sz="2200" dirty="0">
                <a:solidFill>
                  <a:srgbClr val="015641"/>
                </a:solidFill>
                <a:latin typeface="Calibri" panose="020F0502020204030204" pitchFamily="34" charset="0"/>
              </a:rPr>
              <a:t>Momentos de alinhamento Conceitual</a:t>
            </a:r>
          </a:p>
          <a:p>
            <a:pPr defTabSz="90997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altLang="pt-BR" sz="2200" dirty="0">
                <a:solidFill>
                  <a:srgbClr val="015641"/>
                </a:solidFill>
                <a:latin typeface="Calibri" panose="020F0502020204030204" pitchFamily="34" charset="0"/>
              </a:rPr>
              <a:t>Apresentação de novas temáticas</a:t>
            </a:r>
          </a:p>
          <a:p>
            <a:pPr marL="0" indent="0" defTabSz="90997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altLang="pt-BR" sz="1990" dirty="0">
              <a:solidFill>
                <a:srgbClr val="0D5095"/>
              </a:solidFill>
            </a:endParaRPr>
          </a:p>
          <a:p>
            <a:pPr marL="0" indent="0" defTabSz="90997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altLang="pt-BR" sz="1990" dirty="0">
              <a:solidFill>
                <a:srgbClr val="0D5095"/>
              </a:solidFill>
            </a:endParaRPr>
          </a:p>
          <a:p>
            <a:pPr marL="0" indent="0" defTabSz="909978">
              <a:buNone/>
            </a:pPr>
            <a:endParaRPr lang="pt-BR" altLang="pt-BR" sz="1990" dirty="0">
              <a:solidFill>
                <a:srgbClr val="0D5095"/>
              </a:solidFill>
              <a:latin typeface="Corbel" panose="020B0503020204020204" pitchFamily="34" charset="0"/>
            </a:endParaRPr>
          </a:p>
        </p:txBody>
      </p:sp>
      <p:sp>
        <p:nvSpPr>
          <p:cNvPr id="5" name="Espaço Reservado para Texto 7">
            <a:extLst>
              <a:ext uri="{FF2B5EF4-FFF2-40B4-BE49-F238E27FC236}">
                <a16:creationId xmlns="" xmlns:a16="http://schemas.microsoft.com/office/drawing/2014/main" id="{16F67A6F-D5CD-419F-ABC9-60228BAA7723}"/>
              </a:ext>
            </a:extLst>
          </p:cNvPr>
          <p:cNvSpPr txBox="1">
            <a:spLocks/>
          </p:cNvSpPr>
          <p:nvPr/>
        </p:nvSpPr>
        <p:spPr bwMode="auto">
          <a:xfrm>
            <a:off x="3791878" y="3192861"/>
            <a:ext cx="3240608" cy="3429165"/>
          </a:xfrm>
          <a:prstGeom prst="rect">
            <a:avLst/>
          </a:prstGeom>
          <a:noFill/>
          <a:ln w="28575">
            <a:solidFill>
              <a:srgbClr val="1D7D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8026" tIns="44013" rIns="88026" bIns="44013" numCol="1" anchor="t" anchorCtr="0" compatLnSpc="1">
            <a:prstTxWarp prst="textNoShape">
              <a:avLst/>
            </a:prstTxWarp>
            <a:noAutofit/>
          </a:bodyPr>
          <a:lstStyle>
            <a:lvl1pPr marL="227013" indent="-227013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2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78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19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62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02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09978">
              <a:buNone/>
            </a:pPr>
            <a:endParaRPr lang="pt-BR" altLang="pt-BR" sz="1990" dirty="0">
              <a:solidFill>
                <a:srgbClr val="0D5095"/>
              </a:solidFill>
              <a:latin typeface="Corbel" panose="020B0503020204020204" pitchFamily="34" charset="0"/>
            </a:endParaRPr>
          </a:p>
          <a:p>
            <a:pPr defTabSz="90997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altLang="pt-BR" sz="2200" dirty="0">
                <a:solidFill>
                  <a:srgbClr val="015641"/>
                </a:solidFill>
                <a:latin typeface="Calibri" panose="020F0502020204030204" pitchFamily="34" charset="0"/>
              </a:rPr>
              <a:t>Momento de avaliação</a:t>
            </a:r>
          </a:p>
          <a:p>
            <a:pPr defTabSz="90997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altLang="pt-BR" sz="2200" dirty="0">
                <a:solidFill>
                  <a:srgbClr val="015641"/>
                </a:solidFill>
                <a:latin typeface="Calibri" panose="020F0502020204030204" pitchFamily="34" charset="0"/>
              </a:rPr>
              <a:t>Problematização e identificação de inconformidades</a:t>
            </a:r>
          </a:p>
          <a:p>
            <a:pPr defTabSz="90997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altLang="pt-BR" sz="2200" dirty="0">
                <a:solidFill>
                  <a:srgbClr val="015641"/>
                </a:solidFill>
                <a:latin typeface="Calibri" panose="020F0502020204030204" pitchFamily="34" charset="0"/>
              </a:rPr>
              <a:t>Causas</a:t>
            </a:r>
          </a:p>
          <a:p>
            <a:pPr defTabSz="90997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altLang="pt-BR" sz="2200" dirty="0">
                <a:solidFill>
                  <a:srgbClr val="015641"/>
                </a:solidFill>
                <a:latin typeface="Calibri" panose="020F0502020204030204" pitchFamily="34" charset="0"/>
              </a:rPr>
              <a:t>Prioridades</a:t>
            </a:r>
          </a:p>
          <a:p>
            <a:pPr defTabSz="90997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altLang="pt-BR" sz="2200" dirty="0">
                <a:solidFill>
                  <a:srgbClr val="015641"/>
                </a:solidFill>
                <a:latin typeface="Calibri" panose="020F0502020204030204" pitchFamily="34" charset="0"/>
              </a:rPr>
              <a:t>Plano de ação</a:t>
            </a:r>
          </a:p>
          <a:p>
            <a:pPr marL="0" indent="0" algn="ctr" defTabSz="909978">
              <a:buNone/>
            </a:pPr>
            <a:endParaRPr lang="pt-BR" altLang="pt-BR" sz="1990" b="1" dirty="0">
              <a:solidFill>
                <a:srgbClr val="0D5095"/>
              </a:solidFill>
            </a:endParaRPr>
          </a:p>
        </p:txBody>
      </p:sp>
      <p:sp>
        <p:nvSpPr>
          <p:cNvPr id="6" name="Espaço Reservado para Texto 7">
            <a:extLst>
              <a:ext uri="{FF2B5EF4-FFF2-40B4-BE49-F238E27FC236}">
                <a16:creationId xmlns="" xmlns:a16="http://schemas.microsoft.com/office/drawing/2014/main" id="{16F67A6F-D5CD-419F-ABC9-60228BAA7723}"/>
              </a:ext>
            </a:extLst>
          </p:cNvPr>
          <p:cNvSpPr txBox="1">
            <a:spLocks/>
          </p:cNvSpPr>
          <p:nvPr/>
        </p:nvSpPr>
        <p:spPr bwMode="auto">
          <a:xfrm>
            <a:off x="7227283" y="3192862"/>
            <a:ext cx="3240608" cy="3429164"/>
          </a:xfrm>
          <a:prstGeom prst="rect">
            <a:avLst/>
          </a:prstGeom>
          <a:noFill/>
          <a:ln w="28575">
            <a:solidFill>
              <a:srgbClr val="1D7D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8026" tIns="44013" rIns="88026" bIns="44013" numCol="1" anchor="t" anchorCtr="0" compatLnSpc="1">
            <a:prstTxWarp prst="textNoShape">
              <a:avLst/>
            </a:prstTxWarp>
            <a:noAutofit/>
          </a:bodyPr>
          <a:lstStyle>
            <a:lvl1pPr marL="227013" indent="-227013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2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78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19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62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02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09978">
              <a:buNone/>
            </a:pPr>
            <a:endParaRPr lang="pt-BR" altLang="pt-BR" sz="1990" dirty="0">
              <a:solidFill>
                <a:srgbClr val="0D5095"/>
              </a:solidFill>
            </a:endParaRPr>
          </a:p>
          <a:p>
            <a:pPr defTabSz="90997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altLang="pt-BR" sz="2200" dirty="0">
                <a:solidFill>
                  <a:srgbClr val="015641"/>
                </a:solidFill>
                <a:latin typeface="Calibri" panose="020F0502020204030204" pitchFamily="34" charset="0"/>
              </a:rPr>
              <a:t>Momentos de apoio in loco: Fazer Junto</a:t>
            </a:r>
          </a:p>
          <a:p>
            <a:pPr defTabSz="90997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altLang="pt-BR" sz="2200" dirty="0">
                <a:solidFill>
                  <a:srgbClr val="015641"/>
                </a:solidFill>
                <a:latin typeface="Calibri" panose="020F0502020204030204" pitchFamily="34" charset="0"/>
              </a:rPr>
              <a:t>Desenvolvimento das atividades</a:t>
            </a:r>
          </a:p>
          <a:p>
            <a:pPr defTabSz="90997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altLang="pt-BR" sz="2200" dirty="0">
                <a:solidFill>
                  <a:srgbClr val="015641"/>
                </a:solidFill>
                <a:latin typeface="Calibri" panose="020F0502020204030204" pitchFamily="34" charset="0"/>
              </a:rPr>
              <a:t>Identificar novas inconformidades</a:t>
            </a:r>
          </a:p>
          <a:p>
            <a:pPr defTabSz="90997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altLang="pt-BR" sz="2200" dirty="0">
                <a:solidFill>
                  <a:srgbClr val="015641"/>
                </a:solidFill>
                <a:latin typeface="Calibri" panose="020F0502020204030204" pitchFamily="34" charset="0"/>
              </a:rPr>
              <a:t>Traçar ações corretivas</a:t>
            </a:r>
          </a:p>
        </p:txBody>
      </p:sp>
      <p:sp>
        <p:nvSpPr>
          <p:cNvPr id="7" name="Espaço Reservado para Texto 7">
            <a:extLst>
              <a:ext uri="{FF2B5EF4-FFF2-40B4-BE49-F238E27FC236}">
                <a16:creationId xmlns="" xmlns:a16="http://schemas.microsoft.com/office/drawing/2014/main" id="{68D17819-A77E-4B10-9C6A-322250625FD6}"/>
              </a:ext>
            </a:extLst>
          </p:cNvPr>
          <p:cNvSpPr txBox="1">
            <a:spLocks/>
          </p:cNvSpPr>
          <p:nvPr/>
        </p:nvSpPr>
        <p:spPr bwMode="auto">
          <a:xfrm>
            <a:off x="162567" y="2430859"/>
            <a:ext cx="3240608" cy="528091"/>
          </a:xfrm>
          <a:prstGeom prst="rect">
            <a:avLst/>
          </a:prstGeom>
          <a:noFill/>
          <a:ln w="28575">
            <a:solidFill>
              <a:srgbClr val="1D7D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8026" tIns="44013" rIns="88026" bIns="44013" numCol="1" anchor="t" anchorCtr="0" compatLnSpc="1">
            <a:prstTxWarp prst="textNoShape">
              <a:avLst/>
            </a:prstTxWarp>
            <a:noAutofit/>
          </a:bodyPr>
          <a:lstStyle>
            <a:lvl1pPr marL="227013" indent="-227013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2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78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19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62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02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09978">
              <a:lnSpc>
                <a:spcPct val="150000"/>
              </a:lnSpc>
              <a:buNone/>
            </a:pPr>
            <a:r>
              <a:rPr lang="pt-BR" altLang="pt-BR" sz="2000" b="1" dirty="0">
                <a:solidFill>
                  <a:schemeClr val="bg1">
                    <a:lumMod val="50000"/>
                  </a:schemeClr>
                </a:solidFill>
              </a:rPr>
              <a:t>Workshop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="" xmlns:a16="http://schemas.microsoft.com/office/drawing/2014/main" id="{C4E051ED-B487-4722-A8C1-700F7FB4B2A6}"/>
              </a:ext>
            </a:extLst>
          </p:cNvPr>
          <p:cNvSpPr txBox="1">
            <a:spLocks/>
          </p:cNvSpPr>
          <p:nvPr/>
        </p:nvSpPr>
        <p:spPr bwMode="auto">
          <a:xfrm>
            <a:off x="3733056" y="2430861"/>
            <a:ext cx="3240608" cy="528091"/>
          </a:xfrm>
          <a:prstGeom prst="rect">
            <a:avLst/>
          </a:prstGeom>
          <a:noFill/>
          <a:ln w="28575">
            <a:solidFill>
              <a:srgbClr val="1D7D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8026" tIns="44013" rIns="88026" bIns="44013" numCol="1" anchor="t" anchorCtr="0" compatLnSpc="1">
            <a:prstTxWarp prst="textNoShape">
              <a:avLst/>
            </a:prstTxWarp>
            <a:noAutofit/>
          </a:bodyPr>
          <a:lstStyle>
            <a:lvl1pPr marL="227013" indent="-227013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2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78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19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62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02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09978">
              <a:lnSpc>
                <a:spcPct val="150000"/>
              </a:lnSpc>
              <a:buNone/>
            </a:pPr>
            <a:r>
              <a:rPr lang="pt-BR" altLang="pt-BR" sz="2000" b="1" dirty="0">
                <a:solidFill>
                  <a:schemeClr val="bg1">
                    <a:lumMod val="50000"/>
                  </a:schemeClr>
                </a:solidFill>
              </a:rPr>
              <a:t>Oficina Tutorial </a:t>
            </a:r>
          </a:p>
        </p:txBody>
      </p:sp>
      <p:sp>
        <p:nvSpPr>
          <p:cNvPr id="9" name="Espaço Reservado para Texto 7">
            <a:extLst>
              <a:ext uri="{FF2B5EF4-FFF2-40B4-BE49-F238E27FC236}">
                <a16:creationId xmlns="" xmlns:a16="http://schemas.microsoft.com/office/drawing/2014/main" id="{44FFC6AB-7A00-4EBF-906D-AF1B1C90ED5F}"/>
              </a:ext>
            </a:extLst>
          </p:cNvPr>
          <p:cNvSpPr txBox="1">
            <a:spLocks/>
          </p:cNvSpPr>
          <p:nvPr/>
        </p:nvSpPr>
        <p:spPr bwMode="auto">
          <a:xfrm>
            <a:off x="7212713" y="2430860"/>
            <a:ext cx="3240608" cy="528091"/>
          </a:xfrm>
          <a:prstGeom prst="rect">
            <a:avLst/>
          </a:prstGeom>
          <a:noFill/>
          <a:ln w="28575">
            <a:solidFill>
              <a:srgbClr val="1D7D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8026" tIns="44013" rIns="88026" bIns="44013" numCol="1" anchor="t" anchorCtr="0" compatLnSpc="1">
            <a:prstTxWarp prst="textNoShape">
              <a:avLst/>
            </a:prstTxWarp>
            <a:noAutofit/>
          </a:bodyPr>
          <a:lstStyle>
            <a:lvl1pPr marL="227013" indent="-227013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2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78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19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62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02" indent="-228570" algn="l" defTabSz="91428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09978">
              <a:lnSpc>
                <a:spcPct val="150000"/>
              </a:lnSpc>
              <a:buNone/>
            </a:pPr>
            <a:r>
              <a:rPr lang="pt-BR" altLang="pt-BR" sz="2000" b="1" dirty="0">
                <a:solidFill>
                  <a:schemeClr val="bg1">
                    <a:lumMod val="50000"/>
                  </a:schemeClr>
                </a:solidFill>
              </a:rPr>
              <a:t>Dispersão e Monitoramento</a:t>
            </a:r>
          </a:p>
        </p:txBody>
      </p:sp>
    </p:spTree>
    <p:extLst>
      <p:ext uri="{BB962C8B-B14F-4D97-AF65-F5344CB8AC3E}">
        <p14:creationId xmlns:p14="http://schemas.microsoft.com/office/powerpoint/2010/main" val="2256113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6DA978AB-16E5-4C82-9A76-75387B8B3904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ENSINO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="" xmlns:a16="http://schemas.microsoft.com/office/drawing/2014/main" id="{6A6BB6C6-790F-4A4C-A1DB-C9E6484CDD95}"/>
              </a:ext>
            </a:extLst>
          </p:cNvPr>
          <p:cNvGraphicFramePr/>
          <p:nvPr/>
        </p:nvGraphicFramePr>
        <p:xfrm>
          <a:off x="0" y="1353005"/>
          <a:ext cx="4777245" cy="486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agem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2180" y="2309516"/>
            <a:ext cx="5476364" cy="3172277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3EB7BEF2-98A5-40D5-8986-3F636E62FD68}"/>
              </a:ext>
            </a:extLst>
          </p:cNvPr>
          <p:cNvSpPr/>
          <p:nvPr/>
        </p:nvSpPr>
        <p:spPr>
          <a:xfrm>
            <a:off x="7788639" y="2309515"/>
            <a:ext cx="2727111" cy="1992985"/>
          </a:xfrm>
          <a:prstGeom prst="rect">
            <a:avLst/>
          </a:prstGeom>
          <a:noFill/>
          <a:ln w="38100">
            <a:solidFill>
              <a:srgbClr val="1D7D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7979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6DA978AB-16E5-4C82-9A76-75387B8B3904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ENSINO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7313" y="5715000"/>
            <a:ext cx="4230687" cy="449263"/>
          </a:xfrm>
          <a:prstGeom prst="rect">
            <a:avLst/>
          </a:prstGeom>
          <a:solidFill>
            <a:schemeClr val="accent1"/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pt-BR" sz="1600" b="1" dirty="0"/>
              <a:t>1</a:t>
            </a:r>
          </a:p>
        </p:txBody>
      </p:sp>
      <p:sp>
        <p:nvSpPr>
          <p:cNvPr id="11" name="Retângulo 10"/>
          <p:cNvSpPr/>
          <p:nvPr/>
        </p:nvSpPr>
        <p:spPr>
          <a:xfrm rot="5400000">
            <a:off x="-603250" y="4702176"/>
            <a:ext cx="1728787" cy="271462"/>
          </a:xfrm>
          <a:prstGeom prst="rect">
            <a:avLst/>
          </a:prstGeom>
          <a:solidFill>
            <a:srgbClr val="C00000"/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pt-BR" sz="1600" dirty="0"/>
          </a:p>
        </p:txBody>
      </p:sp>
      <p:sp>
        <p:nvSpPr>
          <p:cNvPr id="12" name="Retângulo 11"/>
          <p:cNvSpPr/>
          <p:nvPr/>
        </p:nvSpPr>
        <p:spPr>
          <a:xfrm rot="5400000">
            <a:off x="3330576" y="4705350"/>
            <a:ext cx="1700212" cy="293687"/>
          </a:xfrm>
          <a:prstGeom prst="rect">
            <a:avLst/>
          </a:prstGeom>
          <a:solidFill>
            <a:srgbClr val="00B050"/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pt-BR" sz="1600"/>
          </a:p>
        </p:txBody>
      </p:sp>
      <p:sp>
        <p:nvSpPr>
          <p:cNvPr id="13" name="Retângulo 12"/>
          <p:cNvSpPr/>
          <p:nvPr/>
        </p:nvSpPr>
        <p:spPr>
          <a:xfrm>
            <a:off x="108744" y="3713163"/>
            <a:ext cx="4234655" cy="288925"/>
          </a:xfrm>
          <a:prstGeom prst="rect">
            <a:avLst/>
          </a:prstGeom>
          <a:solidFill>
            <a:srgbClr val="FFFF00"/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pt-BR" sz="1600"/>
          </a:p>
        </p:txBody>
      </p:sp>
      <p:sp>
        <p:nvSpPr>
          <p:cNvPr id="14" name="Triângulo isósceles 5"/>
          <p:cNvSpPr/>
          <p:nvPr/>
        </p:nvSpPr>
        <p:spPr bwMode="auto">
          <a:xfrm>
            <a:off x="150813" y="2451670"/>
            <a:ext cx="4140200" cy="1270000"/>
          </a:xfrm>
          <a:prstGeom prst="triangle">
            <a:avLst/>
          </a:prstGeom>
          <a:solidFill>
            <a:schemeClr val="bg1">
              <a:lumMod val="65000"/>
            </a:schemeClr>
          </a:solidFill>
          <a:ln w="5715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" name="Imagem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4322763"/>
            <a:ext cx="714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49" y="4310063"/>
            <a:ext cx="714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ângulo 16"/>
          <p:cNvSpPr/>
          <p:nvPr/>
        </p:nvSpPr>
        <p:spPr>
          <a:xfrm>
            <a:off x="1782763" y="4341813"/>
            <a:ext cx="831850" cy="1362075"/>
          </a:xfrm>
          <a:prstGeom prst="rect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8" name="Imagem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8" y="4937125"/>
            <a:ext cx="1809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tângulo 19"/>
          <p:cNvSpPr/>
          <p:nvPr/>
        </p:nvSpPr>
        <p:spPr>
          <a:xfrm>
            <a:off x="90457" y="4680584"/>
            <a:ext cx="30168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14757" y="4693284"/>
            <a:ext cx="30168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2084357" y="3728084"/>
            <a:ext cx="30168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2097057" y="3105784"/>
            <a:ext cx="30168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b="1" dirty="0">
                <a:solidFill>
                  <a:schemeClr val="bg1"/>
                </a:solidFill>
              </a:rPr>
              <a:t>5</a:t>
            </a:r>
          </a:p>
        </p:txBody>
      </p:sp>
      <p:graphicFrame>
        <p:nvGraphicFramePr>
          <p:cNvPr id="26" name="Tabela 25"/>
          <p:cNvGraphicFramePr>
            <a:graphicFrameLocks noGrp="1"/>
          </p:cNvGraphicFramePr>
          <p:nvPr/>
        </p:nvGraphicFramePr>
        <p:xfrm>
          <a:off x="4384675" y="733810"/>
          <a:ext cx="6341545" cy="458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685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8787"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/>
                        <a:t>1</a:t>
                      </a:r>
                    </a:p>
                  </a:txBody>
                  <a:tcPr marL="35999" marR="35999" marT="36137" marB="36137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Macroprocessos e Microprocessos Básicos da</a:t>
                      </a:r>
                      <a:r>
                        <a:rPr lang="pt-BR" sz="1800" b="0" baseline="0" dirty="0">
                          <a:solidFill>
                            <a:schemeClr val="tx1"/>
                          </a:solidFill>
                        </a:rPr>
                        <a:t> APS 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0" marT="36137" marB="36137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Retângulo 26"/>
          <p:cNvSpPr/>
          <p:nvPr/>
        </p:nvSpPr>
        <p:spPr>
          <a:xfrm>
            <a:off x="3398045" y="1262021"/>
            <a:ext cx="3344863" cy="1913949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28" name="CaixaDeTexto 27"/>
          <p:cNvSpPr txBox="1"/>
          <p:nvPr/>
        </p:nvSpPr>
        <p:spPr>
          <a:xfrm>
            <a:off x="3398045" y="1440000"/>
            <a:ext cx="3370263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1200" dirty="0"/>
              <a:t>Macroprocessos: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1200" dirty="0"/>
              <a:t>Diagnóstico Situacional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1200" dirty="0"/>
              <a:t>Territorialização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1200" dirty="0"/>
              <a:t>Cadastro familiar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1200" dirty="0"/>
              <a:t>Vulnerabilidade de risco familiar 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1200" dirty="0"/>
              <a:t>Identificação das subpopulações alvo por fator de risco ou condições de saúde 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6908606" y="1236978"/>
            <a:ext cx="3503612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1200" dirty="0" err="1"/>
              <a:t>Microprocessos</a:t>
            </a:r>
            <a:r>
              <a:rPr lang="pt-BR" sz="1200" dirty="0"/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1200" dirty="0"/>
              <a:t>Fluxos da unidade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1200" dirty="0"/>
              <a:t>Recepção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1200" dirty="0"/>
              <a:t>Bloco de horas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1200" dirty="0" err="1"/>
              <a:t>Microprocessos</a:t>
            </a:r>
            <a:r>
              <a:rPr lang="pt-BR" sz="1200" dirty="0"/>
              <a:t> relacionados a segurança do paciente: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pt-BR" sz="1200" dirty="0"/>
              <a:t>Higienização das mãos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pt-BR" sz="1200" dirty="0"/>
              <a:t>Higienização e esterilização de equipamentos e ambientes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pt-BR" sz="1200" dirty="0"/>
              <a:t>Gerenciamento de resíduos  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6861642" y="1223920"/>
            <a:ext cx="3646465" cy="19878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1" name="Tabela 30"/>
          <p:cNvGraphicFramePr>
            <a:graphicFrameLocks noGrp="1"/>
          </p:cNvGraphicFramePr>
          <p:nvPr/>
        </p:nvGraphicFramePr>
        <p:xfrm>
          <a:off x="4477868" y="3342335"/>
          <a:ext cx="6119812" cy="422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9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598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2275"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/>
                        <a:t>2</a:t>
                      </a:r>
                    </a:p>
                  </a:txBody>
                  <a:tcPr marL="35999" marR="35999" marT="36036" marB="36036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Macroprocessos de Atenção aos Eventos Agudos</a:t>
                      </a:r>
                    </a:p>
                  </a:txBody>
                  <a:tcPr marL="91437" marR="0" marT="36036" marB="36036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" name="Retângulo 31"/>
          <p:cNvSpPr/>
          <p:nvPr/>
        </p:nvSpPr>
        <p:spPr>
          <a:xfrm>
            <a:off x="4558110" y="3882528"/>
            <a:ext cx="3621488" cy="830996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33" name="CaixaDeTexto 32"/>
          <p:cNvSpPr txBox="1"/>
          <p:nvPr/>
        </p:nvSpPr>
        <p:spPr>
          <a:xfrm>
            <a:off x="4653362" y="3907927"/>
            <a:ext cx="337026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1200" dirty="0"/>
              <a:t>Macroprocessos: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pt-BR" sz="1200" dirty="0"/>
              <a:t> Acolhimento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pt-BR" sz="1200" dirty="0"/>
              <a:t>Classificação de risco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pt-BR" sz="1200" dirty="0"/>
              <a:t>Atendimento aos eventos agudos</a:t>
            </a:r>
          </a:p>
        </p:txBody>
      </p:sp>
      <p:graphicFrame>
        <p:nvGraphicFramePr>
          <p:cNvPr id="34" name="Tabela 33"/>
          <p:cNvGraphicFramePr>
            <a:graphicFrameLocks noGrp="1"/>
          </p:cNvGraphicFramePr>
          <p:nvPr/>
        </p:nvGraphicFramePr>
        <p:xfrm>
          <a:off x="4452938" y="4864100"/>
          <a:ext cx="6119812" cy="566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9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598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66738"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/>
                        <a:t>3</a:t>
                      </a:r>
                    </a:p>
                  </a:txBody>
                  <a:tcPr marL="35999" marR="35999" marT="36024" marB="36024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Macroprocessos de Atenção às Condições Crônicas não agudizadas, Enfermidades e Pessoas hiperutilizadoras</a:t>
                      </a:r>
                    </a:p>
                  </a:txBody>
                  <a:tcPr marL="91437" marR="0" marT="36024" marB="36024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" name="CaixaDeTexto 34"/>
          <p:cNvSpPr txBox="1"/>
          <p:nvPr/>
        </p:nvSpPr>
        <p:spPr>
          <a:xfrm>
            <a:off x="4609742" y="5621089"/>
            <a:ext cx="42009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1200" dirty="0"/>
              <a:t>Macroprocessos: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1200" dirty="0"/>
              <a:t>Escalonamento das necessidades do cuidado das CC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1200" dirty="0"/>
              <a:t>Compartilhamento do cuidado com AAE 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1200" dirty="0">
                <a:latin typeface="Corbel" panose="020B0503020204020204" pitchFamily="34" charset="0"/>
              </a:rPr>
              <a:t>Programação da agenda conforme </a:t>
            </a:r>
          </a:p>
          <a:p>
            <a:pPr algn="just">
              <a:defRPr/>
            </a:pPr>
            <a:r>
              <a:rPr lang="pt-BR" sz="1200" dirty="0">
                <a:latin typeface="Corbel" panose="020B0503020204020204" pitchFamily="34" charset="0"/>
              </a:rPr>
              <a:t>necessidade do território </a:t>
            </a:r>
            <a:endParaRPr lang="pt-BR" sz="1200" dirty="0"/>
          </a:p>
        </p:txBody>
      </p:sp>
      <p:sp>
        <p:nvSpPr>
          <p:cNvPr id="36" name="Retângulo 35"/>
          <p:cNvSpPr/>
          <p:nvPr/>
        </p:nvSpPr>
        <p:spPr>
          <a:xfrm>
            <a:off x="4564619" y="5612575"/>
            <a:ext cx="3686972" cy="104957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</p:spTree>
    <p:extLst>
      <p:ext uri="{BB962C8B-B14F-4D97-AF65-F5344CB8AC3E}">
        <p14:creationId xmlns:p14="http://schemas.microsoft.com/office/powerpoint/2010/main" val="847923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6DA978AB-16E5-4C82-9A76-75387B8B3904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ENSINO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366713" y="4991100"/>
            <a:ext cx="4230687" cy="449263"/>
          </a:xfrm>
          <a:prstGeom prst="rect">
            <a:avLst/>
          </a:prstGeom>
          <a:solidFill>
            <a:schemeClr val="accent1"/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pt-BR" sz="1600" b="1" dirty="0"/>
              <a:t>1</a:t>
            </a:r>
          </a:p>
        </p:txBody>
      </p:sp>
      <p:sp>
        <p:nvSpPr>
          <p:cNvPr id="11" name="Retângulo 10"/>
          <p:cNvSpPr/>
          <p:nvPr/>
        </p:nvSpPr>
        <p:spPr>
          <a:xfrm rot="5400000">
            <a:off x="-361950" y="3990976"/>
            <a:ext cx="1728787" cy="271462"/>
          </a:xfrm>
          <a:prstGeom prst="rect">
            <a:avLst/>
          </a:prstGeom>
          <a:solidFill>
            <a:srgbClr val="C00000"/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pt-BR" sz="1600" dirty="0"/>
          </a:p>
        </p:txBody>
      </p:sp>
      <p:sp>
        <p:nvSpPr>
          <p:cNvPr id="12" name="Retângulo 11"/>
          <p:cNvSpPr/>
          <p:nvPr/>
        </p:nvSpPr>
        <p:spPr>
          <a:xfrm rot="5400000">
            <a:off x="3571876" y="3994150"/>
            <a:ext cx="1700212" cy="293687"/>
          </a:xfrm>
          <a:prstGeom prst="rect">
            <a:avLst/>
          </a:prstGeom>
          <a:solidFill>
            <a:srgbClr val="00B050"/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pt-BR" sz="1600"/>
          </a:p>
        </p:txBody>
      </p:sp>
      <p:sp>
        <p:nvSpPr>
          <p:cNvPr id="13" name="Retângulo 12"/>
          <p:cNvSpPr/>
          <p:nvPr/>
        </p:nvSpPr>
        <p:spPr>
          <a:xfrm>
            <a:off x="337344" y="3001963"/>
            <a:ext cx="4234655" cy="288925"/>
          </a:xfrm>
          <a:prstGeom prst="rect">
            <a:avLst/>
          </a:prstGeom>
          <a:solidFill>
            <a:srgbClr val="FFFF00"/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pt-BR" sz="1600"/>
          </a:p>
        </p:txBody>
      </p:sp>
      <p:sp>
        <p:nvSpPr>
          <p:cNvPr id="14" name="Triângulo isósceles 5"/>
          <p:cNvSpPr/>
          <p:nvPr/>
        </p:nvSpPr>
        <p:spPr bwMode="auto">
          <a:xfrm>
            <a:off x="366713" y="1689100"/>
            <a:ext cx="4140200" cy="1270000"/>
          </a:xfrm>
          <a:prstGeom prst="triangle">
            <a:avLst/>
          </a:prstGeom>
          <a:solidFill>
            <a:schemeClr val="bg1">
              <a:lumMod val="65000"/>
            </a:schemeClr>
          </a:solidFill>
          <a:ln w="5715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" name="Imagem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3621087"/>
            <a:ext cx="714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3660775"/>
            <a:ext cx="714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ângulo 16"/>
          <p:cNvSpPr/>
          <p:nvPr/>
        </p:nvSpPr>
        <p:spPr>
          <a:xfrm>
            <a:off x="2024063" y="3656013"/>
            <a:ext cx="831850" cy="1362075"/>
          </a:xfrm>
          <a:prstGeom prst="rect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8" name="Imagem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4340225"/>
            <a:ext cx="1809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tângulo 19"/>
          <p:cNvSpPr/>
          <p:nvPr/>
        </p:nvSpPr>
        <p:spPr>
          <a:xfrm>
            <a:off x="357157" y="4159884"/>
            <a:ext cx="30168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243357" y="4096384"/>
            <a:ext cx="30168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2249457" y="2966084"/>
            <a:ext cx="30168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2236757" y="2267584"/>
            <a:ext cx="30168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b="1" dirty="0">
                <a:solidFill>
                  <a:schemeClr val="bg1"/>
                </a:solidFill>
              </a:rPr>
              <a:t>5</a:t>
            </a:r>
          </a:p>
        </p:txBody>
      </p:sp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4807007" y="1326434"/>
          <a:ext cx="6119812" cy="404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9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598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4813"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</a:t>
                      </a:r>
                    </a:p>
                  </a:txBody>
                  <a:tcPr marL="35999" marR="35999" marT="36087" marB="36087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Macroprocessos de Atenção Preventiva</a:t>
                      </a:r>
                    </a:p>
                  </a:txBody>
                  <a:tcPr marL="91437" marR="0" marT="36087" marB="36087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" name="Retângulo 23"/>
          <p:cNvSpPr/>
          <p:nvPr/>
        </p:nvSpPr>
        <p:spPr>
          <a:xfrm>
            <a:off x="4797167" y="1947683"/>
            <a:ext cx="3450433" cy="1013004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26" name="CaixaDeTexto 25"/>
          <p:cNvSpPr txBox="1"/>
          <p:nvPr/>
        </p:nvSpPr>
        <p:spPr>
          <a:xfrm>
            <a:off x="4854319" y="1934983"/>
            <a:ext cx="3370263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1200" dirty="0"/>
              <a:t>Macroprocessos: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pt-BR" sz="1200" dirty="0"/>
              <a:t>Programa de controle do álcool e outras drogas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pt-BR" sz="1200" dirty="0"/>
              <a:t>Programa de atividade física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pt-BR" sz="1200" dirty="0"/>
              <a:t>Prevenção primária, secundária, terciária e quaternária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4875213" y="3355975"/>
          <a:ext cx="6051606" cy="393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9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956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/>
                        <a:t>5</a:t>
                      </a:r>
                    </a:p>
                  </a:txBody>
                  <a:tcPr marL="35999" marR="35999" marT="36036" marB="36036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Macroprocessos de Demandas Administrativas</a:t>
                      </a:r>
                    </a:p>
                  </a:txBody>
                  <a:tcPr marL="91437" marR="0" marT="36036" marB="36036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Retângulo 26"/>
          <p:cNvSpPr/>
          <p:nvPr/>
        </p:nvSpPr>
        <p:spPr>
          <a:xfrm>
            <a:off x="4860667" y="4206875"/>
            <a:ext cx="3450433" cy="1013004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29" name="CaixaDeTexto 28"/>
          <p:cNvSpPr txBox="1"/>
          <p:nvPr/>
        </p:nvSpPr>
        <p:spPr>
          <a:xfrm>
            <a:off x="4892419" y="4206875"/>
            <a:ext cx="3370263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1200" dirty="0"/>
              <a:t>Macroprocessos: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1200" dirty="0"/>
              <a:t>Prontuário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1200" dirty="0"/>
              <a:t>Laudos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1200" dirty="0"/>
              <a:t>Organização do Núcleo de Qualidade e Segurança</a:t>
            </a:r>
          </a:p>
          <a:p>
            <a:pPr algn="just">
              <a:defRPr/>
            </a:pP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637073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68183" y="854988"/>
            <a:ext cx="10515600" cy="1197088"/>
          </a:xfrm>
        </p:spPr>
        <p:txBody>
          <a:bodyPr/>
          <a:lstStyle/>
          <a:p>
            <a:r>
              <a:rPr lang="pt-BR" dirty="0"/>
              <a:t>Etapas Operacionais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6DA978AB-16E5-4C82-9A76-75387B8B3904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ENSINO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="" xmlns:a16="http://schemas.microsoft.com/office/drawing/2014/main" id="{6A6BB6C6-790F-4A4C-A1DB-C9E6484CDD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1478479"/>
              </p:ext>
            </p:extLst>
          </p:nvPr>
        </p:nvGraphicFramePr>
        <p:xfrm>
          <a:off x="1134136" y="1713571"/>
          <a:ext cx="10515600" cy="490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0900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8596087" cy="866559"/>
          </a:xfrm>
        </p:spPr>
        <p:txBody>
          <a:bodyPr>
            <a:normAutofit/>
          </a:bodyPr>
          <a:lstStyle/>
          <a:p>
            <a:pPr algn="r"/>
            <a:r>
              <a:rPr lang="pt-BR" dirty="0"/>
              <a:t>Materiais Técnicos</a:t>
            </a:r>
          </a:p>
        </p:txBody>
      </p:sp>
    </p:spTree>
    <p:extLst>
      <p:ext uri="{BB962C8B-B14F-4D97-AF65-F5344CB8AC3E}">
        <p14:creationId xmlns:p14="http://schemas.microsoft.com/office/powerpoint/2010/main" val="2672325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6888DED8-AB54-42B6-9A84-401727E9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Produção de Material Técnico</a:t>
            </a: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="" xmlns:a16="http://schemas.microsoft.com/office/drawing/2014/main" id="{812D9C3A-5612-4EE0-9031-66E511549949}"/>
              </a:ext>
            </a:extLst>
          </p:cNvPr>
          <p:cNvSpPr txBox="1">
            <a:spLocks/>
          </p:cNvSpPr>
          <p:nvPr/>
        </p:nvSpPr>
        <p:spPr>
          <a:xfrm>
            <a:off x="578777" y="2306076"/>
            <a:ext cx="7209034" cy="3644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  <a:defRPr sz="22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20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8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6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4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09978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dirty="0">
              <a:solidFill>
                <a:srgbClr val="015641"/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6B1E14E2-3495-45BA-9F7C-85FFCE6CDD72}"/>
              </a:ext>
            </a:extLst>
          </p:cNvPr>
          <p:cNvGraphicFramePr/>
          <p:nvPr/>
        </p:nvGraphicFramePr>
        <p:xfrm>
          <a:off x="1245097" y="2193035"/>
          <a:ext cx="8128000" cy="4365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0966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8596087" cy="866559"/>
          </a:xfrm>
        </p:spPr>
        <p:txBody>
          <a:bodyPr>
            <a:normAutofit/>
          </a:bodyPr>
          <a:lstStyle/>
          <a:p>
            <a:pPr algn="r"/>
            <a:r>
              <a:rPr lang="pt-BR" dirty="0"/>
              <a:t>Capacitações</a:t>
            </a:r>
          </a:p>
        </p:txBody>
      </p:sp>
    </p:spTree>
    <p:extLst>
      <p:ext uri="{BB962C8B-B14F-4D97-AF65-F5344CB8AC3E}">
        <p14:creationId xmlns:p14="http://schemas.microsoft.com/office/powerpoint/2010/main" val="50102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106574" y="3724777"/>
            <a:ext cx="7258929" cy="1184844"/>
          </a:xfrm>
        </p:spPr>
        <p:txBody>
          <a:bodyPr>
            <a:normAutofit fontScale="90000"/>
          </a:bodyPr>
          <a:lstStyle/>
          <a:p>
            <a:r>
              <a:rPr lang="pt-BR" sz="4000" dirty="0"/>
              <a:t>Implantação da linha de cuidado de Saúde Mental na APS para organização da Rede 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1685223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62079BA-0953-473D-BD28-07D531EBB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94EC652B-7A99-406B-B6E9-DDEA4B85E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E153974E-F024-45E4-8CDC-03F8797620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61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7CDE7F0-F35D-438B-9168-C94DDD22A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980514"/>
            <a:ext cx="10052222" cy="770482"/>
          </a:xfrm>
        </p:spPr>
        <p:txBody>
          <a:bodyPr/>
          <a:lstStyle/>
          <a:p>
            <a:r>
              <a:rPr lang="pt-BR" dirty="0"/>
              <a:t>Capacitação | Atualizações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="" xmlns:a16="http://schemas.microsoft.com/office/drawing/2014/main" id="{BD29358C-2993-4C47-89BF-C6B8557F290F}"/>
              </a:ext>
            </a:extLst>
          </p:cNvPr>
          <p:cNvGrpSpPr/>
          <p:nvPr/>
        </p:nvGrpSpPr>
        <p:grpSpPr>
          <a:xfrm>
            <a:off x="830053" y="2501083"/>
            <a:ext cx="3882408" cy="4168519"/>
            <a:chOff x="1119116" y="1486694"/>
            <a:chExt cx="3882408" cy="4168519"/>
          </a:xfrm>
        </p:grpSpPr>
        <p:sp>
          <p:nvSpPr>
            <p:cNvPr id="5" name="Retângulo 4">
              <a:extLst>
                <a:ext uri="{FF2B5EF4-FFF2-40B4-BE49-F238E27FC236}">
                  <a16:creationId xmlns="" xmlns:a16="http://schemas.microsoft.com/office/drawing/2014/main" id="{6F422EF0-A1C5-40A6-8A6A-93962468F8E2}"/>
                </a:ext>
              </a:extLst>
            </p:cNvPr>
            <p:cNvSpPr/>
            <p:nvPr/>
          </p:nvSpPr>
          <p:spPr>
            <a:xfrm>
              <a:off x="1445318" y="1486694"/>
              <a:ext cx="3264848" cy="566811"/>
            </a:xfrm>
            <a:prstGeom prst="rect">
              <a:avLst/>
            </a:prstGeom>
            <a:solidFill>
              <a:srgbClr val="015641"/>
            </a:solidFill>
            <a:ln>
              <a:solidFill>
                <a:srgbClr val="0156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8013" indent="-1508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7613" indent="-3032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7213" indent="-4556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6813" indent="-6080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800" b="1" dirty="0">
                  <a:cs typeface="Calibri"/>
                </a:rPr>
                <a:t>Gerenciamento da </a:t>
              </a:r>
            </a:p>
            <a:p>
              <a:pPr algn="ctr"/>
              <a:r>
                <a:rPr lang="pt-BR" sz="1800" b="1" dirty="0">
                  <a:cs typeface="Calibri"/>
                </a:rPr>
                <a:t>Planificação da Atenção à Saúde</a:t>
              </a:r>
              <a:endParaRPr lang="pt-BR" sz="1800" b="1" dirty="0"/>
            </a:p>
          </p:txBody>
        </p:sp>
        <p:grpSp>
          <p:nvGrpSpPr>
            <p:cNvPr id="6" name="Agrupar 17">
              <a:extLst>
                <a:ext uri="{FF2B5EF4-FFF2-40B4-BE49-F238E27FC236}">
                  <a16:creationId xmlns="" xmlns:a16="http://schemas.microsoft.com/office/drawing/2014/main" id="{FB92984A-6488-4B0F-922A-1D9E86E6826C}"/>
                </a:ext>
              </a:extLst>
            </p:cNvPr>
            <p:cNvGrpSpPr/>
            <p:nvPr/>
          </p:nvGrpSpPr>
          <p:grpSpPr>
            <a:xfrm>
              <a:off x="1119116" y="2188866"/>
              <a:ext cx="3882408" cy="3466347"/>
              <a:chOff x="6316007" y="2267402"/>
              <a:chExt cx="3679959" cy="1998477"/>
            </a:xfrm>
          </p:grpSpPr>
          <p:sp>
            <p:nvSpPr>
              <p:cNvPr id="10" name="Elipse 9">
                <a:extLst>
                  <a:ext uri="{FF2B5EF4-FFF2-40B4-BE49-F238E27FC236}">
                    <a16:creationId xmlns="" xmlns:a16="http://schemas.microsoft.com/office/drawing/2014/main" id="{D8634CA3-C979-46BC-92AD-D96A85421087}"/>
                  </a:ext>
                </a:extLst>
              </p:cNvPr>
              <p:cNvSpPr/>
              <p:nvPr/>
            </p:nvSpPr>
            <p:spPr>
              <a:xfrm>
                <a:off x="6445675" y="2834682"/>
                <a:ext cx="555536" cy="319448"/>
              </a:xfrm>
              <a:prstGeom prst="ellipse">
                <a:avLst/>
              </a:prstGeom>
              <a:solidFill>
                <a:srgbClr val="01564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pt-BR" dirty="0"/>
                  <a:t>T</a:t>
                </a:r>
              </a:p>
            </p:txBody>
          </p:sp>
          <p:sp>
            <p:nvSpPr>
              <p:cNvPr id="11" name="Elipse 10">
                <a:extLst>
                  <a:ext uri="{FF2B5EF4-FFF2-40B4-BE49-F238E27FC236}">
                    <a16:creationId xmlns="" xmlns:a16="http://schemas.microsoft.com/office/drawing/2014/main" id="{80B227AD-118C-4FA2-9839-0487C12A4FBE}"/>
                  </a:ext>
                </a:extLst>
              </p:cNvPr>
              <p:cNvSpPr/>
              <p:nvPr/>
            </p:nvSpPr>
            <p:spPr>
              <a:xfrm>
                <a:off x="6466705" y="2386240"/>
                <a:ext cx="522470" cy="319449"/>
              </a:xfrm>
              <a:prstGeom prst="ellipse">
                <a:avLst/>
              </a:prstGeom>
              <a:solidFill>
                <a:srgbClr val="01564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pt-BR" dirty="0">
                    <a:cs typeface="Calibri"/>
                  </a:rPr>
                  <a:t>C</a:t>
                </a:r>
                <a:endParaRPr lang="pt-BR" dirty="0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="" xmlns:a16="http://schemas.microsoft.com/office/drawing/2014/main" id="{ABA6AD8A-8DF5-40C7-B83C-B5BD1A85E638}"/>
                  </a:ext>
                </a:extLst>
              </p:cNvPr>
              <p:cNvSpPr/>
              <p:nvPr/>
            </p:nvSpPr>
            <p:spPr>
              <a:xfrm>
                <a:off x="7205073" y="2386240"/>
                <a:ext cx="2679745" cy="319449"/>
              </a:xfrm>
              <a:prstGeom prst="rect">
                <a:avLst/>
              </a:prstGeom>
              <a:solidFill>
                <a:srgbClr val="01564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algn="l" defTabSz="12176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8013" indent="-150813" algn="l" defTabSz="12176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7613" indent="-303213" algn="l" defTabSz="12176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7213" indent="-455613" algn="l" defTabSz="12176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6813" indent="-608013" algn="l" defTabSz="12176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1800" b="1" dirty="0">
                    <a:cs typeface="Calibri"/>
                  </a:rPr>
                  <a:t>Conceitual</a:t>
                </a:r>
                <a:endParaRPr lang="pt-BR" sz="1800" b="1" dirty="0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="" xmlns:a16="http://schemas.microsoft.com/office/drawing/2014/main" id="{3EC2EF37-CA70-4F4B-8274-424C2972C6B2}"/>
                  </a:ext>
                </a:extLst>
              </p:cNvPr>
              <p:cNvSpPr/>
              <p:nvPr/>
            </p:nvSpPr>
            <p:spPr>
              <a:xfrm>
                <a:off x="7192535" y="2844087"/>
                <a:ext cx="2679744" cy="319449"/>
              </a:xfrm>
              <a:prstGeom prst="rect">
                <a:avLst/>
              </a:prstGeom>
              <a:solidFill>
                <a:srgbClr val="01564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algn="l" defTabSz="12176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8013" indent="-150813" algn="l" defTabSz="12176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7613" indent="-303213" algn="l" defTabSz="12176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7213" indent="-455613" algn="l" defTabSz="12176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6813" indent="-608013" algn="l" defTabSz="12176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1800" b="1" dirty="0">
                    <a:cs typeface="Calibri"/>
                  </a:rPr>
                  <a:t>Tutoria</a:t>
                </a:r>
                <a:endParaRPr lang="pt-BR" sz="1800" b="1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="" xmlns:a16="http://schemas.microsoft.com/office/drawing/2014/main" id="{6213301B-BED3-4989-99D1-1ACFDCFDF904}"/>
                  </a:ext>
                </a:extLst>
              </p:cNvPr>
              <p:cNvSpPr/>
              <p:nvPr/>
            </p:nvSpPr>
            <p:spPr>
              <a:xfrm>
                <a:off x="6316007" y="2267402"/>
                <a:ext cx="3679959" cy="1998477"/>
              </a:xfrm>
              <a:prstGeom prst="rect">
                <a:avLst/>
              </a:prstGeom>
              <a:noFill/>
              <a:ln w="57150">
                <a:solidFill>
                  <a:schemeClr val="accent5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algn="l" defTabSz="12176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8013" indent="-150813" algn="l" defTabSz="12176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7613" indent="-303213" algn="l" defTabSz="12176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7213" indent="-455613" algn="l" defTabSz="12176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6813" indent="-608013" algn="l" defTabSz="12176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/>
              </a:p>
            </p:txBody>
          </p:sp>
        </p:grpSp>
        <p:sp>
          <p:nvSpPr>
            <p:cNvPr id="7" name="Elipse 6">
              <a:extLst>
                <a:ext uri="{FF2B5EF4-FFF2-40B4-BE49-F238E27FC236}">
                  <a16:creationId xmlns="" xmlns:a16="http://schemas.microsoft.com/office/drawing/2014/main" id="{32CF0E99-8130-4CE1-AD30-B97D8AD847DE}"/>
                </a:ext>
              </a:extLst>
            </p:cNvPr>
            <p:cNvSpPr/>
            <p:nvPr/>
          </p:nvSpPr>
          <p:spPr>
            <a:xfrm>
              <a:off x="1252704" y="3939879"/>
              <a:ext cx="600547" cy="561381"/>
            </a:xfrm>
            <a:prstGeom prst="ellipse">
              <a:avLst/>
            </a:prstGeom>
            <a:solidFill>
              <a:srgbClr val="01564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pt-BR" dirty="0"/>
                <a:t>G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="" xmlns:a16="http://schemas.microsoft.com/office/drawing/2014/main" id="{0530485E-07E8-4885-9D68-02521AEC23C1}"/>
                </a:ext>
              </a:extLst>
            </p:cNvPr>
            <p:cNvSpPr/>
            <p:nvPr/>
          </p:nvSpPr>
          <p:spPr>
            <a:xfrm>
              <a:off x="2043865" y="3986664"/>
              <a:ext cx="2833281" cy="504000"/>
            </a:xfrm>
            <a:prstGeom prst="rect">
              <a:avLst/>
            </a:prstGeom>
            <a:solidFill>
              <a:srgbClr val="01564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8013" indent="-1508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7613" indent="-3032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7213" indent="-4556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6813" indent="-6080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sz="1800" b="1" dirty="0">
                <a:cs typeface="Calibri"/>
              </a:endParaRPr>
            </a:p>
            <a:p>
              <a:r>
                <a:rPr lang="pt-BR" sz="1800" b="1" dirty="0">
                  <a:cs typeface="Calibri"/>
                </a:rPr>
                <a:t>Gerenciamento</a:t>
              </a:r>
              <a:endParaRPr lang="pt-BR" sz="1800" b="1" dirty="0"/>
            </a:p>
            <a:p>
              <a:endParaRPr lang="pt-BR" sz="1800" b="1" dirty="0"/>
            </a:p>
          </p:txBody>
        </p:sp>
        <p:sp>
          <p:nvSpPr>
            <p:cNvPr id="9" name="Retângulo 8">
              <a:extLst>
                <a:ext uri="{FF2B5EF4-FFF2-40B4-BE49-F238E27FC236}">
                  <a16:creationId xmlns="" xmlns:a16="http://schemas.microsoft.com/office/drawing/2014/main" id="{0E4FD1B8-F804-44AC-8667-0CCB43A60F87}"/>
                </a:ext>
              </a:extLst>
            </p:cNvPr>
            <p:cNvSpPr/>
            <p:nvPr/>
          </p:nvSpPr>
          <p:spPr>
            <a:xfrm>
              <a:off x="1290804" y="4895679"/>
              <a:ext cx="3599570" cy="504000"/>
            </a:xfrm>
            <a:prstGeom prst="rect">
              <a:avLst/>
            </a:prstGeom>
            <a:solidFill>
              <a:srgbClr val="01564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8013" indent="-1508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7613" indent="-3032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7213" indent="-4556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6813" indent="-6080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800" b="1" dirty="0">
                  <a:cs typeface="Calibri"/>
                </a:rPr>
                <a:t>Momento de Prática e Reflexão</a:t>
              </a:r>
              <a:endParaRPr lang="pt-BR" sz="1800" b="1" dirty="0"/>
            </a:p>
          </p:txBody>
        </p:sp>
      </p:grpSp>
      <p:pic>
        <p:nvPicPr>
          <p:cNvPr id="15" name="Gráfico 14" descr="Reunião com preenchimento sólido">
            <a:extLst>
              <a:ext uri="{FF2B5EF4-FFF2-40B4-BE49-F238E27FC236}">
                <a16:creationId xmlns="" xmlns:a16="http://schemas.microsoft.com/office/drawing/2014/main" id="{1898CD00-63F6-4624-8511-E9E1F42993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439" y="1643382"/>
            <a:ext cx="1049380" cy="104938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13CE11D4-84A4-46DB-B811-D01F46D044E1}"/>
              </a:ext>
            </a:extLst>
          </p:cNvPr>
          <p:cNvSpPr txBox="1"/>
          <p:nvPr/>
        </p:nvSpPr>
        <p:spPr>
          <a:xfrm>
            <a:off x="2426829" y="1818432"/>
            <a:ext cx="2549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Público alvo:</a:t>
            </a:r>
            <a:br>
              <a:rPr lang="pt-BR" sz="2000" dirty="0"/>
            </a:br>
            <a:r>
              <a:rPr lang="pt-BR" sz="2000" dirty="0"/>
              <a:t>Profissionais da gestão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="" xmlns:a16="http://schemas.microsoft.com/office/drawing/2014/main" id="{9B759B91-CC56-46BB-8FC1-C69401D3F37D}"/>
              </a:ext>
            </a:extLst>
          </p:cNvPr>
          <p:cNvGrpSpPr/>
          <p:nvPr/>
        </p:nvGrpSpPr>
        <p:grpSpPr>
          <a:xfrm>
            <a:off x="6087884" y="2503101"/>
            <a:ext cx="3679959" cy="3042060"/>
            <a:chOff x="5767645" y="1486694"/>
            <a:chExt cx="3679959" cy="3042060"/>
          </a:xfrm>
        </p:grpSpPr>
        <p:sp>
          <p:nvSpPr>
            <p:cNvPr id="18" name="Retângulo 17">
              <a:extLst>
                <a:ext uri="{FF2B5EF4-FFF2-40B4-BE49-F238E27FC236}">
                  <a16:creationId xmlns="" xmlns:a16="http://schemas.microsoft.com/office/drawing/2014/main" id="{ED4E4F02-2364-4301-A993-3B787F00856C}"/>
                </a:ext>
              </a:extLst>
            </p:cNvPr>
            <p:cNvSpPr/>
            <p:nvPr/>
          </p:nvSpPr>
          <p:spPr>
            <a:xfrm>
              <a:off x="5985068" y="1486694"/>
              <a:ext cx="3264848" cy="566811"/>
            </a:xfrm>
            <a:prstGeom prst="rect">
              <a:avLst/>
            </a:prstGeom>
            <a:solidFill>
              <a:srgbClr val="01564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8013" indent="-1508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7613" indent="-3032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7213" indent="-4556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6813" indent="-6080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800" b="1" dirty="0">
                  <a:cs typeface="Calibri"/>
                </a:rPr>
                <a:t>Tutoria na </a:t>
              </a:r>
            </a:p>
            <a:p>
              <a:pPr algn="ctr"/>
              <a:r>
                <a:rPr lang="pt-BR" sz="1800" b="1" dirty="0">
                  <a:ea typeface="+mn-lt"/>
                  <a:cs typeface="+mn-lt"/>
                </a:rPr>
                <a:t>Planificação da Atenção à Saúde </a:t>
              </a:r>
              <a:endParaRPr lang="pt-BR" sz="1800" b="1" dirty="0"/>
            </a:p>
          </p:txBody>
        </p:sp>
        <p:sp>
          <p:nvSpPr>
            <p:cNvPr id="19" name="Elipse 18">
              <a:extLst>
                <a:ext uri="{FF2B5EF4-FFF2-40B4-BE49-F238E27FC236}">
                  <a16:creationId xmlns="" xmlns:a16="http://schemas.microsoft.com/office/drawing/2014/main" id="{33B58399-7431-4DD2-B00F-3D5C53DD5E13}"/>
                </a:ext>
              </a:extLst>
            </p:cNvPr>
            <p:cNvSpPr/>
            <p:nvPr/>
          </p:nvSpPr>
          <p:spPr>
            <a:xfrm>
              <a:off x="5897065" y="3002459"/>
              <a:ext cx="547688" cy="512685"/>
            </a:xfrm>
            <a:prstGeom prst="ellipse">
              <a:avLst/>
            </a:prstGeom>
            <a:solidFill>
              <a:srgbClr val="01564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pt-BR" dirty="0"/>
                <a:t>T</a:t>
              </a:r>
            </a:p>
          </p:txBody>
        </p:sp>
        <p:sp>
          <p:nvSpPr>
            <p:cNvPr id="20" name="Elipse 19">
              <a:extLst>
                <a:ext uri="{FF2B5EF4-FFF2-40B4-BE49-F238E27FC236}">
                  <a16:creationId xmlns="" xmlns:a16="http://schemas.microsoft.com/office/drawing/2014/main" id="{3E9F3EAB-35F1-4D34-8BED-4140638A5119}"/>
                </a:ext>
              </a:extLst>
            </p:cNvPr>
            <p:cNvSpPr/>
            <p:nvPr/>
          </p:nvSpPr>
          <p:spPr>
            <a:xfrm>
              <a:off x="5888445" y="2308454"/>
              <a:ext cx="547688" cy="512685"/>
            </a:xfrm>
            <a:prstGeom prst="ellipse">
              <a:avLst/>
            </a:prstGeom>
            <a:solidFill>
              <a:srgbClr val="01564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pt-BR" dirty="0">
                  <a:cs typeface="Calibri"/>
                </a:rPr>
                <a:t>C</a:t>
              </a:r>
              <a:endParaRPr lang="pt-BR" dirty="0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="" xmlns:a16="http://schemas.microsoft.com/office/drawing/2014/main" id="{3381F62F-BC80-49BA-8E95-5943BCDAC2C2}"/>
                </a:ext>
              </a:extLst>
            </p:cNvPr>
            <p:cNvSpPr/>
            <p:nvPr/>
          </p:nvSpPr>
          <p:spPr>
            <a:xfrm>
              <a:off x="6656711" y="2316434"/>
              <a:ext cx="2679745" cy="504705"/>
            </a:xfrm>
            <a:prstGeom prst="rect">
              <a:avLst/>
            </a:prstGeom>
            <a:solidFill>
              <a:srgbClr val="01564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8013" indent="-1508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7613" indent="-3032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7213" indent="-4556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6813" indent="-6080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800" b="1" dirty="0">
                  <a:cs typeface="Calibri"/>
                </a:rPr>
                <a:t>Conceitual </a:t>
              </a:r>
              <a:endParaRPr lang="pt-BR" sz="1800" b="1" dirty="0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="" xmlns:a16="http://schemas.microsoft.com/office/drawing/2014/main" id="{C349ACA2-CFAD-45B6-8D75-F3EB5C13940D}"/>
                </a:ext>
              </a:extLst>
            </p:cNvPr>
            <p:cNvSpPr/>
            <p:nvPr/>
          </p:nvSpPr>
          <p:spPr>
            <a:xfrm>
              <a:off x="6656711" y="3029507"/>
              <a:ext cx="2679744" cy="504705"/>
            </a:xfrm>
            <a:prstGeom prst="rect">
              <a:avLst/>
            </a:prstGeom>
            <a:solidFill>
              <a:srgbClr val="01564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8013" indent="-1508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7613" indent="-3032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7213" indent="-4556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6813" indent="-6080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800" b="1" dirty="0">
                  <a:cs typeface="Calibri"/>
                </a:rPr>
                <a:t>Tutoria </a:t>
              </a:r>
              <a:endParaRPr lang="pt-BR" sz="1800" b="1" dirty="0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="" xmlns:a16="http://schemas.microsoft.com/office/drawing/2014/main" id="{B3B1D586-0AF8-43C3-B3BE-6E373B73D873}"/>
                </a:ext>
              </a:extLst>
            </p:cNvPr>
            <p:cNvSpPr/>
            <p:nvPr/>
          </p:nvSpPr>
          <p:spPr>
            <a:xfrm>
              <a:off x="5767645" y="2197432"/>
              <a:ext cx="3679959" cy="2331322"/>
            </a:xfrm>
            <a:prstGeom prst="rect">
              <a:avLst/>
            </a:prstGeom>
            <a:noFill/>
            <a:ln w="57150">
              <a:solidFill>
                <a:schemeClr val="accent5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8013" indent="-1508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7613" indent="-3032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7213" indent="-4556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6813" indent="-6080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="" xmlns:a16="http://schemas.microsoft.com/office/drawing/2014/main" id="{66AC9DB1-7D97-4D62-AEC4-33EA34BFBABD}"/>
                </a:ext>
              </a:extLst>
            </p:cNvPr>
            <p:cNvSpPr/>
            <p:nvPr/>
          </p:nvSpPr>
          <p:spPr>
            <a:xfrm>
              <a:off x="5859062" y="3848522"/>
              <a:ext cx="3477393" cy="504000"/>
            </a:xfrm>
            <a:prstGeom prst="rect">
              <a:avLst/>
            </a:prstGeom>
            <a:solidFill>
              <a:srgbClr val="01564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8013" indent="-1508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7613" indent="-3032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7213" indent="-4556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6813" indent="-608013" algn="l" defTabSz="1217613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800" b="1" dirty="0">
                  <a:cs typeface="Calibri"/>
                </a:rPr>
                <a:t>Momento de Prática e Reflexão</a:t>
              </a:r>
              <a:endParaRPr lang="pt-BR" sz="1800" b="1" dirty="0"/>
            </a:p>
          </p:txBody>
        </p:sp>
      </p:grpSp>
      <p:pic>
        <p:nvPicPr>
          <p:cNvPr id="25" name="Gráfico 24" descr="Sala de aula com preenchimento sólido">
            <a:extLst>
              <a:ext uri="{FF2B5EF4-FFF2-40B4-BE49-F238E27FC236}">
                <a16:creationId xmlns="" xmlns:a16="http://schemas.microsoft.com/office/drawing/2014/main" id="{D2D7A292-0BF9-4CA5-AFA3-55918DCBFA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02896" y="1780518"/>
            <a:ext cx="804205" cy="804205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="" xmlns:a16="http://schemas.microsoft.com/office/drawing/2014/main" id="{055620E0-8EFC-4B67-A456-4D225735432D}"/>
              </a:ext>
            </a:extLst>
          </p:cNvPr>
          <p:cNvSpPr txBox="1"/>
          <p:nvPr/>
        </p:nvSpPr>
        <p:spPr>
          <a:xfrm>
            <a:off x="7961687" y="1750995"/>
            <a:ext cx="15042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Público alvo:</a:t>
            </a:r>
            <a:br>
              <a:rPr lang="pt-BR" sz="2000" dirty="0"/>
            </a:br>
            <a:r>
              <a:rPr lang="pt-BR" sz="2000" dirty="0"/>
              <a:t>Tutores</a:t>
            </a:r>
          </a:p>
        </p:txBody>
      </p:sp>
      <p:sp>
        <p:nvSpPr>
          <p:cNvPr id="27" name="Título 2">
            <a:extLst>
              <a:ext uri="{FF2B5EF4-FFF2-40B4-BE49-F238E27FC236}">
                <a16:creationId xmlns="" xmlns:a16="http://schemas.microsoft.com/office/drawing/2014/main" id="{2A07AF87-AB0D-4BF6-8A84-3C9F0AEB4E83}"/>
              </a:ext>
            </a:extLst>
          </p:cNvPr>
          <p:cNvSpPr txBox="1">
            <a:spLocks/>
          </p:cNvSpPr>
          <p:nvPr/>
        </p:nvSpPr>
        <p:spPr>
          <a:xfrm>
            <a:off x="6284827" y="5407156"/>
            <a:ext cx="45793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pt-BR" sz="2200" dirty="0"/>
              <a:t>Carga horária: 6 horas / módulo</a:t>
            </a:r>
          </a:p>
        </p:txBody>
      </p:sp>
    </p:spTree>
    <p:extLst>
      <p:ext uri="{BB962C8B-B14F-4D97-AF65-F5344CB8AC3E}">
        <p14:creationId xmlns:p14="http://schemas.microsoft.com/office/powerpoint/2010/main" val="1789318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7CDE7F0-F35D-438B-9168-C94DDD22A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graphicFrame>
        <p:nvGraphicFramePr>
          <p:cNvPr id="28" name="Diagrama 27">
            <a:extLst>
              <a:ext uri="{FF2B5EF4-FFF2-40B4-BE49-F238E27FC236}">
                <a16:creationId xmlns="" xmlns:a16="http://schemas.microsoft.com/office/drawing/2014/main" id="{E847CA47-E678-4F57-8850-94E9C08DA1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2499509"/>
              </p:ext>
            </p:extLst>
          </p:nvPr>
        </p:nvGraphicFramePr>
        <p:xfrm>
          <a:off x="442783" y="1913206"/>
          <a:ext cx="9933698" cy="3646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" name="CaixaDeTexto 28">
            <a:extLst>
              <a:ext uri="{FF2B5EF4-FFF2-40B4-BE49-F238E27FC236}">
                <a16:creationId xmlns="" xmlns:a16="http://schemas.microsoft.com/office/drawing/2014/main" id="{4B720F24-45CD-4699-9FBB-CB42B8965184}"/>
              </a:ext>
            </a:extLst>
          </p:cNvPr>
          <p:cNvSpPr txBox="1"/>
          <p:nvPr/>
        </p:nvSpPr>
        <p:spPr>
          <a:xfrm>
            <a:off x="4990907" y="4910665"/>
            <a:ext cx="3963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/>
              <a:t>MI - </a:t>
            </a:r>
            <a:r>
              <a:rPr lang="pt-BR" b="1" dirty="0" smtClean="0"/>
              <a:t>mh</a:t>
            </a:r>
            <a:r>
              <a:rPr lang="pt-BR" sz="1800" b="1" dirty="0" smtClean="0"/>
              <a:t>GAP</a:t>
            </a:r>
            <a:endParaRPr lang="pt-BR" sz="1800" b="1" dirty="0"/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4F570BE8-D921-4C1B-B9C6-A5C294DF920D}"/>
              </a:ext>
            </a:extLst>
          </p:cNvPr>
          <p:cNvSpPr txBox="1">
            <a:spLocks/>
          </p:cNvSpPr>
          <p:nvPr/>
        </p:nvSpPr>
        <p:spPr>
          <a:xfrm>
            <a:off x="442783" y="980514"/>
            <a:ext cx="10052222" cy="770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Capacitação | </a:t>
            </a:r>
            <a:r>
              <a:rPr lang="pt-BR" dirty="0" smtClean="0"/>
              <a:t>MI-mhGAP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2414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 descr="Diagrama de processo de SmartArt">
            <a:extLst>
              <a:ext uri="{FF2B5EF4-FFF2-40B4-BE49-F238E27FC236}">
                <a16:creationId xmlns="" xmlns:a16="http://schemas.microsoft.com/office/drawing/2014/main" id="{22E0965C-281E-4C12-8E5A-9BD748292CA0}"/>
              </a:ext>
            </a:extLst>
          </p:cNvPr>
          <p:cNvGrpSpPr/>
          <p:nvPr/>
        </p:nvGrpSpPr>
        <p:grpSpPr>
          <a:xfrm>
            <a:off x="268861" y="1886833"/>
            <a:ext cx="10777761" cy="1160953"/>
            <a:chOff x="268861" y="1511897"/>
            <a:chExt cx="10777761" cy="1495262"/>
          </a:xfrm>
        </p:grpSpPr>
        <p:sp>
          <p:nvSpPr>
            <p:cNvPr id="5" name="Forma em L 4">
              <a:extLst>
                <a:ext uri="{FF2B5EF4-FFF2-40B4-BE49-F238E27FC236}">
                  <a16:creationId xmlns="" xmlns:a16="http://schemas.microsoft.com/office/drawing/2014/main" id="{AFAEE708-9F3C-4209-91E7-ACE56EAAA351}"/>
                </a:ext>
              </a:extLst>
            </p:cNvPr>
            <p:cNvSpPr/>
            <p:nvPr/>
          </p:nvSpPr>
          <p:spPr>
            <a:xfrm rot="5400000">
              <a:off x="445808" y="1855456"/>
              <a:ext cx="1121446" cy="434328"/>
            </a:xfrm>
            <a:prstGeom prst="corner">
              <a:avLst>
                <a:gd name="adj1" fmla="val 1000"/>
                <a:gd name="adj2" fmla="val 1000"/>
              </a:avLst>
            </a:prstGeom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orma Livre 37">
              <a:extLst>
                <a:ext uri="{FF2B5EF4-FFF2-40B4-BE49-F238E27FC236}">
                  <a16:creationId xmlns="" xmlns:a16="http://schemas.microsoft.com/office/drawing/2014/main" id="{74B86870-1725-4913-8C99-FCFB74B7A82A}"/>
                </a:ext>
              </a:extLst>
            </p:cNvPr>
            <p:cNvSpPr/>
            <p:nvPr/>
          </p:nvSpPr>
          <p:spPr>
            <a:xfrm>
              <a:off x="268861" y="2502080"/>
              <a:ext cx="5429105" cy="505079"/>
            </a:xfrm>
            <a:custGeom>
              <a:avLst/>
              <a:gdLst>
                <a:gd name="connsiteX0" fmla="*/ 0 w 5429105"/>
                <a:gd name="connsiteY0" fmla="*/ 0 h 373815"/>
                <a:gd name="connsiteX1" fmla="*/ 5335651 w 5429105"/>
                <a:gd name="connsiteY1" fmla="*/ 0 h 373815"/>
                <a:gd name="connsiteX2" fmla="*/ 5429105 w 5429105"/>
                <a:gd name="connsiteY2" fmla="*/ 186908 h 373815"/>
                <a:gd name="connsiteX3" fmla="*/ 5335651 w 5429105"/>
                <a:gd name="connsiteY3" fmla="*/ 373815 h 373815"/>
                <a:gd name="connsiteX4" fmla="*/ 0 w 5429105"/>
                <a:gd name="connsiteY4" fmla="*/ 373815 h 373815"/>
                <a:gd name="connsiteX5" fmla="*/ 0 w 5429105"/>
                <a:gd name="connsiteY5" fmla="*/ 0 h 37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9105" h="373815">
                  <a:moveTo>
                    <a:pt x="0" y="0"/>
                  </a:moveTo>
                  <a:lnTo>
                    <a:pt x="5335651" y="0"/>
                  </a:lnTo>
                  <a:lnTo>
                    <a:pt x="5429105" y="186908"/>
                  </a:lnTo>
                  <a:lnTo>
                    <a:pt x="5335651" y="373815"/>
                  </a:lnTo>
                  <a:lnTo>
                    <a:pt x="0" y="37381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0" tIns="228600" rIns="161027" bIns="228600" numCol="1" spcCol="1270" rtlCol="0" anchor="ctr" anchorCtr="0">
              <a:noAutofit/>
            </a:bodyPr>
            <a:lstStyle/>
            <a:p>
              <a:pPr marL="0" lvl="0" indent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800" b="1" kern="1200" noProof="0" dirty="0">
                  <a:latin typeface="+mj-lt"/>
                </a:rPr>
                <a:t>ETAPA 01</a:t>
              </a:r>
            </a:p>
          </p:txBody>
        </p:sp>
        <p:sp>
          <p:nvSpPr>
            <p:cNvPr id="7" name="Forma em L 6">
              <a:extLst>
                <a:ext uri="{FF2B5EF4-FFF2-40B4-BE49-F238E27FC236}">
                  <a16:creationId xmlns="" xmlns:a16="http://schemas.microsoft.com/office/drawing/2014/main" id="{A1E62C30-66A8-4576-A6AA-13E74256DC82}"/>
                </a:ext>
              </a:extLst>
            </p:cNvPr>
            <p:cNvSpPr/>
            <p:nvPr/>
          </p:nvSpPr>
          <p:spPr>
            <a:xfrm rot="5400000">
              <a:off x="5766330" y="1855456"/>
              <a:ext cx="1121446" cy="434328"/>
            </a:xfrm>
            <a:prstGeom prst="corner">
              <a:avLst>
                <a:gd name="adj1" fmla="val 1000"/>
                <a:gd name="adj2" fmla="val 1000"/>
              </a:avLst>
            </a:prstGeom>
          </p:spPr>
          <p:style>
            <a:lnRef idx="2">
              <a:schemeClr val="accent5">
                <a:shade val="80000"/>
                <a:hueOff val="109108"/>
                <a:satOff val="-5036"/>
                <a:lumOff val="25267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orma Livre 40">
              <a:extLst>
                <a:ext uri="{FF2B5EF4-FFF2-40B4-BE49-F238E27FC236}">
                  <a16:creationId xmlns="" xmlns:a16="http://schemas.microsoft.com/office/drawing/2014/main" id="{AF7890A8-EBC1-4747-84E3-4E851CC0B148}"/>
                </a:ext>
              </a:extLst>
            </p:cNvPr>
            <p:cNvSpPr/>
            <p:nvPr/>
          </p:nvSpPr>
          <p:spPr>
            <a:xfrm>
              <a:off x="5617517" y="2502080"/>
              <a:ext cx="5429105" cy="505079"/>
            </a:xfrm>
            <a:custGeom>
              <a:avLst/>
              <a:gdLst>
                <a:gd name="connsiteX0" fmla="*/ 0 w 5429105"/>
                <a:gd name="connsiteY0" fmla="*/ 0 h 373815"/>
                <a:gd name="connsiteX1" fmla="*/ 5335651 w 5429105"/>
                <a:gd name="connsiteY1" fmla="*/ 0 h 373815"/>
                <a:gd name="connsiteX2" fmla="*/ 5429105 w 5429105"/>
                <a:gd name="connsiteY2" fmla="*/ 186908 h 373815"/>
                <a:gd name="connsiteX3" fmla="*/ 5335651 w 5429105"/>
                <a:gd name="connsiteY3" fmla="*/ 373815 h 373815"/>
                <a:gd name="connsiteX4" fmla="*/ 0 w 5429105"/>
                <a:gd name="connsiteY4" fmla="*/ 373815 h 373815"/>
                <a:gd name="connsiteX5" fmla="*/ 93454 w 5429105"/>
                <a:gd name="connsiteY5" fmla="*/ 186908 h 373815"/>
                <a:gd name="connsiteX6" fmla="*/ 0 w 5429105"/>
                <a:gd name="connsiteY6" fmla="*/ 0 h 37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29105" h="373815">
                  <a:moveTo>
                    <a:pt x="0" y="0"/>
                  </a:moveTo>
                  <a:lnTo>
                    <a:pt x="5335651" y="0"/>
                  </a:lnTo>
                  <a:lnTo>
                    <a:pt x="5429105" y="186908"/>
                  </a:lnTo>
                  <a:lnTo>
                    <a:pt x="5335651" y="373815"/>
                  </a:lnTo>
                  <a:lnTo>
                    <a:pt x="0" y="373815"/>
                  </a:lnTo>
                  <a:lnTo>
                    <a:pt x="93454" y="18690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5">
                <a:shade val="80000"/>
                <a:hueOff val="109108"/>
                <a:satOff val="-5036"/>
                <a:lumOff val="25267"/>
                <a:alphaOff val="0"/>
              </a:schemeClr>
            </a:lnRef>
            <a:fillRef idx="1">
              <a:schemeClr val="accent5">
                <a:shade val="80000"/>
                <a:hueOff val="109108"/>
                <a:satOff val="-5036"/>
                <a:lumOff val="25267"/>
                <a:alphaOff val="0"/>
              </a:schemeClr>
            </a:fillRef>
            <a:effectRef idx="0">
              <a:schemeClr val="accent5">
                <a:shade val="80000"/>
                <a:hueOff val="109108"/>
                <a:satOff val="-5036"/>
                <a:lumOff val="2526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7754" tIns="228600" rIns="207754" bIns="228600" numCol="1" spcCol="1270" rtlCol="0" anchor="ctr" anchorCtr="0">
              <a:noAutofit/>
            </a:bodyPr>
            <a:lstStyle/>
            <a:p>
              <a:pPr marL="0" lvl="0" indent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800" b="1" kern="1200" noProof="0" dirty="0">
                  <a:latin typeface="+mj-lt"/>
                </a:rPr>
                <a:t>ETAPA 02</a:t>
              </a:r>
            </a:p>
          </p:txBody>
        </p:sp>
      </p:grpSp>
      <p:cxnSp>
        <p:nvCxnSpPr>
          <p:cNvPr id="9" name="Conector de Seta Reta 8">
            <a:extLst>
              <a:ext uri="{FF2B5EF4-FFF2-40B4-BE49-F238E27FC236}">
                <a16:creationId xmlns="" xmlns:a16="http://schemas.microsoft.com/office/drawing/2014/main" id="{388595F7-58B7-40AB-A562-83295CBA8598}"/>
              </a:ext>
            </a:extLst>
          </p:cNvPr>
          <p:cNvCxnSpPr>
            <a:cxnSpLocks/>
          </p:cNvCxnSpPr>
          <p:nvPr/>
        </p:nvCxnSpPr>
        <p:spPr>
          <a:xfrm flipV="1">
            <a:off x="6258394" y="1396367"/>
            <a:ext cx="4986963" cy="9928"/>
          </a:xfrm>
          <a:prstGeom prst="straightConnector1">
            <a:avLst/>
          </a:prstGeom>
          <a:ln w="127000" cmpd="dbl">
            <a:solidFill>
              <a:srgbClr val="015641"/>
            </a:solidFill>
            <a:headEnd type="none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F2FE5D58-AD44-491D-8742-652853B2E8A0}"/>
              </a:ext>
            </a:extLst>
          </p:cNvPr>
          <p:cNvSpPr txBox="1"/>
          <p:nvPr/>
        </p:nvSpPr>
        <p:spPr>
          <a:xfrm>
            <a:off x="5314623" y="1147928"/>
            <a:ext cx="915635" cy="523221"/>
          </a:xfrm>
          <a:prstGeom prst="rect">
            <a:avLst/>
          </a:prstGeom>
          <a:solidFill>
            <a:srgbClr val="B9D9CA">
              <a:alpha val="0"/>
            </a:srgb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>
                <a:solidFill>
                  <a:srgbClr val="015641"/>
                </a:solidFill>
                <a:cs typeface="Calibri" panose="020F0502020204030204" pitchFamily="34" charset="0"/>
              </a:defRPr>
            </a:lvl1pPr>
          </a:lstStyle>
          <a:p>
            <a:pPr algn="ctr"/>
            <a:r>
              <a:rPr lang="pt-BR" dirty="0"/>
              <a:t>2022</a:t>
            </a:r>
          </a:p>
        </p:txBody>
      </p:sp>
      <p:sp>
        <p:nvSpPr>
          <p:cNvPr id="11" name="Forma Livre 25">
            <a:extLst>
              <a:ext uri="{FF2B5EF4-FFF2-40B4-BE49-F238E27FC236}">
                <a16:creationId xmlns="" xmlns:a16="http://schemas.microsoft.com/office/drawing/2014/main" id="{D6CFF3C6-2FC7-431B-A3CB-B727E0882BFB}"/>
              </a:ext>
            </a:extLst>
          </p:cNvPr>
          <p:cNvSpPr/>
          <p:nvPr/>
        </p:nvSpPr>
        <p:spPr>
          <a:xfrm>
            <a:off x="208755" y="3175522"/>
            <a:ext cx="10751885" cy="594053"/>
          </a:xfrm>
          <a:custGeom>
            <a:avLst/>
            <a:gdLst>
              <a:gd name="connsiteX0" fmla="*/ 0 w 3276365"/>
              <a:gd name="connsiteY0" fmla="*/ 0 h 950400"/>
              <a:gd name="connsiteX1" fmla="*/ 3276365 w 3276365"/>
              <a:gd name="connsiteY1" fmla="*/ 0 h 950400"/>
              <a:gd name="connsiteX2" fmla="*/ 3276365 w 3276365"/>
              <a:gd name="connsiteY2" fmla="*/ 950400 h 950400"/>
              <a:gd name="connsiteX3" fmla="*/ 0 w 3276365"/>
              <a:gd name="connsiteY3" fmla="*/ 950400 h 950400"/>
              <a:gd name="connsiteX4" fmla="*/ 0 w 3276365"/>
              <a:gd name="connsiteY4" fmla="*/ 0 h 95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6365" h="950400">
                <a:moveTo>
                  <a:pt x="0" y="0"/>
                </a:moveTo>
                <a:lnTo>
                  <a:pt x="3276365" y="0"/>
                </a:lnTo>
                <a:lnTo>
                  <a:pt x="3276365" y="950400"/>
                </a:lnTo>
                <a:lnTo>
                  <a:pt x="0" y="950400"/>
                </a:lnTo>
                <a:lnTo>
                  <a:pt x="0" y="0"/>
                </a:lnTo>
                <a:close/>
              </a:path>
            </a:pathLst>
          </a:custGeom>
          <a:solidFill>
            <a:srgbClr val="01564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696" tIns="134112" rIns="234696" bIns="134112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3300" kern="1200" dirty="0"/>
              <a:t>TOTS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5C3960E9-76BC-4B4B-81E0-80A7ACD7A63D}"/>
              </a:ext>
            </a:extLst>
          </p:cNvPr>
          <p:cNvSpPr txBox="1"/>
          <p:nvPr/>
        </p:nvSpPr>
        <p:spPr>
          <a:xfrm>
            <a:off x="5599484" y="1816685"/>
            <a:ext cx="5232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Território e Gestão de Base Populacional em Saúde Mental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C3F9634B-D8D1-402D-8D1C-A1B3C4CF68A4}"/>
              </a:ext>
            </a:extLst>
          </p:cNvPr>
          <p:cNvSpPr txBox="1"/>
          <p:nvPr/>
        </p:nvSpPr>
        <p:spPr>
          <a:xfrm>
            <a:off x="531275" y="1772158"/>
            <a:ext cx="5232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Organização da linha de cuidado de Saúde Mental na APS</a:t>
            </a:r>
          </a:p>
        </p:txBody>
      </p:sp>
      <p:cxnSp>
        <p:nvCxnSpPr>
          <p:cNvPr id="14" name="Conector de Seta Reta 13">
            <a:extLst>
              <a:ext uri="{FF2B5EF4-FFF2-40B4-BE49-F238E27FC236}">
                <a16:creationId xmlns="" xmlns:a16="http://schemas.microsoft.com/office/drawing/2014/main" id="{DD642212-87CE-49EF-87B7-689CCFFA860B}"/>
              </a:ext>
            </a:extLst>
          </p:cNvPr>
          <p:cNvCxnSpPr>
            <a:cxnSpLocks/>
          </p:cNvCxnSpPr>
          <p:nvPr/>
        </p:nvCxnSpPr>
        <p:spPr>
          <a:xfrm>
            <a:off x="349435" y="1408527"/>
            <a:ext cx="4852648" cy="3252"/>
          </a:xfrm>
          <a:prstGeom prst="straightConnector1">
            <a:avLst/>
          </a:prstGeom>
          <a:ln w="127000" cmpd="dbl">
            <a:solidFill>
              <a:srgbClr val="01564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1B8AD400-3FB1-4B1F-B810-6F7FBA3E2F71}"/>
              </a:ext>
            </a:extLst>
          </p:cNvPr>
          <p:cNvSpPr txBox="1"/>
          <p:nvPr/>
        </p:nvSpPr>
        <p:spPr>
          <a:xfrm>
            <a:off x="812530" y="1000971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15641"/>
                </a:solidFill>
              </a:rPr>
              <a:t>MAIO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CE0C99DD-23A6-4799-8FE0-41B3F7E20193}"/>
              </a:ext>
            </a:extLst>
          </p:cNvPr>
          <p:cNvSpPr txBox="1"/>
          <p:nvPr/>
        </p:nvSpPr>
        <p:spPr>
          <a:xfrm>
            <a:off x="9892540" y="1000971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15641"/>
                </a:solidFill>
              </a:rPr>
              <a:t>JULHO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="" xmlns:a16="http://schemas.microsoft.com/office/drawing/2014/main" id="{794F8BC0-3D3F-43E2-A016-760CD9D7DFB1}"/>
              </a:ext>
            </a:extLst>
          </p:cNvPr>
          <p:cNvGrpSpPr/>
          <p:nvPr/>
        </p:nvGrpSpPr>
        <p:grpSpPr>
          <a:xfrm>
            <a:off x="138421" y="4039705"/>
            <a:ext cx="10751885" cy="2399760"/>
            <a:chOff x="790941" y="3983961"/>
            <a:chExt cx="3276365" cy="2399760"/>
          </a:xfrm>
          <a:solidFill>
            <a:srgbClr val="008387"/>
          </a:solidFill>
        </p:grpSpPr>
        <p:sp>
          <p:nvSpPr>
            <p:cNvPr id="18" name="Forma Livre 19">
              <a:extLst>
                <a:ext uri="{FF2B5EF4-FFF2-40B4-BE49-F238E27FC236}">
                  <a16:creationId xmlns="" xmlns:a16="http://schemas.microsoft.com/office/drawing/2014/main" id="{278E24DD-A120-41D5-91B3-BCB55CF7649D}"/>
                </a:ext>
              </a:extLst>
            </p:cNvPr>
            <p:cNvSpPr/>
            <p:nvPr/>
          </p:nvSpPr>
          <p:spPr>
            <a:xfrm>
              <a:off x="790941" y="3983961"/>
              <a:ext cx="3276365" cy="440121"/>
            </a:xfrm>
            <a:custGeom>
              <a:avLst/>
              <a:gdLst>
                <a:gd name="connsiteX0" fmla="*/ 0 w 3276365"/>
                <a:gd name="connsiteY0" fmla="*/ 0 h 950400"/>
                <a:gd name="connsiteX1" fmla="*/ 3276365 w 3276365"/>
                <a:gd name="connsiteY1" fmla="*/ 0 h 950400"/>
                <a:gd name="connsiteX2" fmla="*/ 3276365 w 3276365"/>
                <a:gd name="connsiteY2" fmla="*/ 950400 h 950400"/>
                <a:gd name="connsiteX3" fmla="*/ 0 w 3276365"/>
                <a:gd name="connsiteY3" fmla="*/ 950400 h 950400"/>
                <a:gd name="connsiteX4" fmla="*/ 0 w 3276365"/>
                <a:gd name="connsiteY4" fmla="*/ 0 h 95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6365" h="950400">
                  <a:moveTo>
                    <a:pt x="0" y="0"/>
                  </a:moveTo>
                  <a:lnTo>
                    <a:pt x="3276365" y="0"/>
                  </a:lnTo>
                  <a:lnTo>
                    <a:pt x="3276365" y="950400"/>
                  </a:lnTo>
                  <a:lnTo>
                    <a:pt x="0" y="950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4696" tIns="134112" rIns="234696" bIns="134112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000" kern="1200" dirty="0"/>
                <a:t>REGIÃO </a:t>
              </a:r>
            </a:p>
          </p:txBody>
        </p:sp>
        <p:sp>
          <p:nvSpPr>
            <p:cNvPr id="19" name="Retângulo 18">
              <a:extLst>
                <a:ext uri="{FF2B5EF4-FFF2-40B4-BE49-F238E27FC236}">
                  <a16:creationId xmlns="" xmlns:a16="http://schemas.microsoft.com/office/drawing/2014/main" id="{2C66A5D5-B908-49BC-9CC6-23A529785B85}"/>
                </a:ext>
              </a:extLst>
            </p:cNvPr>
            <p:cNvSpPr/>
            <p:nvPr/>
          </p:nvSpPr>
          <p:spPr>
            <a:xfrm>
              <a:off x="790941" y="4424082"/>
              <a:ext cx="3276365" cy="19596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aphicFrame>
        <p:nvGraphicFramePr>
          <p:cNvPr id="20" name="Diagrama 19">
            <a:extLst>
              <a:ext uri="{FF2B5EF4-FFF2-40B4-BE49-F238E27FC236}">
                <a16:creationId xmlns="" xmlns:a16="http://schemas.microsoft.com/office/drawing/2014/main" id="{3D1CAA53-E8BF-4765-89F9-BF27916DE8D5}"/>
              </a:ext>
            </a:extLst>
          </p:cNvPr>
          <p:cNvGraphicFramePr/>
          <p:nvPr/>
        </p:nvGraphicFramePr>
        <p:xfrm>
          <a:off x="774726" y="4451981"/>
          <a:ext cx="9588137" cy="1959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5000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 descr="Diagrama de processo de SmartArt">
            <a:extLst>
              <a:ext uri="{FF2B5EF4-FFF2-40B4-BE49-F238E27FC236}">
                <a16:creationId xmlns="" xmlns:a16="http://schemas.microsoft.com/office/drawing/2014/main" id="{41F3FF81-9053-4636-908F-B94AB84CE915}"/>
              </a:ext>
            </a:extLst>
          </p:cNvPr>
          <p:cNvGrpSpPr/>
          <p:nvPr/>
        </p:nvGrpSpPr>
        <p:grpSpPr>
          <a:xfrm>
            <a:off x="-26563" y="1886833"/>
            <a:ext cx="10749628" cy="1160953"/>
            <a:chOff x="789366" y="1511897"/>
            <a:chExt cx="10749628" cy="1495262"/>
          </a:xfrm>
        </p:grpSpPr>
        <p:sp>
          <p:nvSpPr>
            <p:cNvPr id="5" name="Forma em L 4">
              <a:extLst>
                <a:ext uri="{FF2B5EF4-FFF2-40B4-BE49-F238E27FC236}">
                  <a16:creationId xmlns="" xmlns:a16="http://schemas.microsoft.com/office/drawing/2014/main" id="{E95A3503-BCCF-4219-B636-53D54E93225E}"/>
                </a:ext>
              </a:extLst>
            </p:cNvPr>
            <p:cNvSpPr/>
            <p:nvPr/>
          </p:nvSpPr>
          <p:spPr>
            <a:xfrm rot="5400000">
              <a:off x="445808" y="1855456"/>
              <a:ext cx="1121446" cy="434328"/>
            </a:xfrm>
            <a:prstGeom prst="corner">
              <a:avLst>
                <a:gd name="adj1" fmla="val 1000"/>
                <a:gd name="adj2" fmla="val 1000"/>
              </a:avLst>
            </a:prstGeom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orma Livre 37">
              <a:extLst>
                <a:ext uri="{FF2B5EF4-FFF2-40B4-BE49-F238E27FC236}">
                  <a16:creationId xmlns="" xmlns:a16="http://schemas.microsoft.com/office/drawing/2014/main" id="{931D0B17-27D8-44B5-980B-6FBC7492730A}"/>
                </a:ext>
              </a:extLst>
            </p:cNvPr>
            <p:cNvSpPr/>
            <p:nvPr/>
          </p:nvSpPr>
          <p:spPr>
            <a:xfrm>
              <a:off x="789366" y="2502080"/>
              <a:ext cx="5429105" cy="505079"/>
            </a:xfrm>
            <a:custGeom>
              <a:avLst/>
              <a:gdLst>
                <a:gd name="connsiteX0" fmla="*/ 0 w 5429105"/>
                <a:gd name="connsiteY0" fmla="*/ 0 h 373815"/>
                <a:gd name="connsiteX1" fmla="*/ 5335651 w 5429105"/>
                <a:gd name="connsiteY1" fmla="*/ 0 h 373815"/>
                <a:gd name="connsiteX2" fmla="*/ 5429105 w 5429105"/>
                <a:gd name="connsiteY2" fmla="*/ 186908 h 373815"/>
                <a:gd name="connsiteX3" fmla="*/ 5335651 w 5429105"/>
                <a:gd name="connsiteY3" fmla="*/ 373815 h 373815"/>
                <a:gd name="connsiteX4" fmla="*/ 0 w 5429105"/>
                <a:gd name="connsiteY4" fmla="*/ 373815 h 373815"/>
                <a:gd name="connsiteX5" fmla="*/ 0 w 5429105"/>
                <a:gd name="connsiteY5" fmla="*/ 0 h 37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9105" h="373815">
                  <a:moveTo>
                    <a:pt x="0" y="0"/>
                  </a:moveTo>
                  <a:lnTo>
                    <a:pt x="5335651" y="0"/>
                  </a:lnTo>
                  <a:lnTo>
                    <a:pt x="5429105" y="186908"/>
                  </a:lnTo>
                  <a:lnTo>
                    <a:pt x="5335651" y="373815"/>
                  </a:lnTo>
                  <a:lnTo>
                    <a:pt x="0" y="37381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0" tIns="228600" rIns="161027" bIns="228600" numCol="1" spcCol="1270" rtlCol="0" anchor="ctr" anchorCtr="0">
              <a:noAutofit/>
            </a:bodyPr>
            <a:lstStyle/>
            <a:p>
              <a:pPr marL="0" lvl="0" indent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800" b="1" kern="1200" noProof="0" dirty="0">
                  <a:latin typeface="+mj-lt"/>
                </a:rPr>
                <a:t>ETAPA 03</a:t>
              </a:r>
            </a:p>
          </p:txBody>
        </p:sp>
        <p:sp>
          <p:nvSpPr>
            <p:cNvPr id="7" name="Forma em L 6">
              <a:extLst>
                <a:ext uri="{FF2B5EF4-FFF2-40B4-BE49-F238E27FC236}">
                  <a16:creationId xmlns="" xmlns:a16="http://schemas.microsoft.com/office/drawing/2014/main" id="{F2282A76-6EC8-4921-9880-A89DD24BAA3D}"/>
                </a:ext>
              </a:extLst>
            </p:cNvPr>
            <p:cNvSpPr/>
            <p:nvPr/>
          </p:nvSpPr>
          <p:spPr>
            <a:xfrm rot="5400000">
              <a:off x="5766330" y="1855456"/>
              <a:ext cx="1121446" cy="434328"/>
            </a:xfrm>
            <a:prstGeom prst="corner">
              <a:avLst>
                <a:gd name="adj1" fmla="val 1000"/>
                <a:gd name="adj2" fmla="val 1000"/>
              </a:avLst>
            </a:prstGeom>
          </p:spPr>
          <p:style>
            <a:lnRef idx="2">
              <a:schemeClr val="accent5">
                <a:shade val="80000"/>
                <a:hueOff val="109108"/>
                <a:satOff val="-5036"/>
                <a:lumOff val="25267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orma Livre 40">
              <a:extLst>
                <a:ext uri="{FF2B5EF4-FFF2-40B4-BE49-F238E27FC236}">
                  <a16:creationId xmlns="" xmlns:a16="http://schemas.microsoft.com/office/drawing/2014/main" id="{36A1A5AA-DB85-4070-BA64-8F04B6F30EAB}"/>
                </a:ext>
              </a:extLst>
            </p:cNvPr>
            <p:cNvSpPr/>
            <p:nvPr/>
          </p:nvSpPr>
          <p:spPr>
            <a:xfrm>
              <a:off x="6109889" y="2502080"/>
              <a:ext cx="5429105" cy="505079"/>
            </a:xfrm>
            <a:custGeom>
              <a:avLst/>
              <a:gdLst>
                <a:gd name="connsiteX0" fmla="*/ 0 w 5429105"/>
                <a:gd name="connsiteY0" fmla="*/ 0 h 373815"/>
                <a:gd name="connsiteX1" fmla="*/ 5335651 w 5429105"/>
                <a:gd name="connsiteY1" fmla="*/ 0 h 373815"/>
                <a:gd name="connsiteX2" fmla="*/ 5429105 w 5429105"/>
                <a:gd name="connsiteY2" fmla="*/ 186908 h 373815"/>
                <a:gd name="connsiteX3" fmla="*/ 5335651 w 5429105"/>
                <a:gd name="connsiteY3" fmla="*/ 373815 h 373815"/>
                <a:gd name="connsiteX4" fmla="*/ 0 w 5429105"/>
                <a:gd name="connsiteY4" fmla="*/ 373815 h 373815"/>
                <a:gd name="connsiteX5" fmla="*/ 93454 w 5429105"/>
                <a:gd name="connsiteY5" fmla="*/ 186908 h 373815"/>
                <a:gd name="connsiteX6" fmla="*/ 0 w 5429105"/>
                <a:gd name="connsiteY6" fmla="*/ 0 h 37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29105" h="373815">
                  <a:moveTo>
                    <a:pt x="0" y="0"/>
                  </a:moveTo>
                  <a:lnTo>
                    <a:pt x="5335651" y="0"/>
                  </a:lnTo>
                  <a:lnTo>
                    <a:pt x="5429105" y="186908"/>
                  </a:lnTo>
                  <a:lnTo>
                    <a:pt x="5335651" y="373815"/>
                  </a:lnTo>
                  <a:lnTo>
                    <a:pt x="0" y="373815"/>
                  </a:lnTo>
                  <a:lnTo>
                    <a:pt x="93454" y="18690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5">
                <a:shade val="80000"/>
                <a:hueOff val="109108"/>
                <a:satOff val="-5036"/>
                <a:lumOff val="25267"/>
                <a:alphaOff val="0"/>
              </a:schemeClr>
            </a:lnRef>
            <a:fillRef idx="1">
              <a:schemeClr val="accent5">
                <a:shade val="80000"/>
                <a:hueOff val="109108"/>
                <a:satOff val="-5036"/>
                <a:lumOff val="25267"/>
                <a:alphaOff val="0"/>
              </a:schemeClr>
            </a:fillRef>
            <a:effectRef idx="0">
              <a:schemeClr val="accent5">
                <a:shade val="80000"/>
                <a:hueOff val="109108"/>
                <a:satOff val="-5036"/>
                <a:lumOff val="2526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7754" tIns="228600" rIns="207754" bIns="228600" numCol="1" spcCol="1270" rtlCol="0" anchor="ctr" anchorCtr="0">
              <a:noAutofit/>
            </a:bodyPr>
            <a:lstStyle/>
            <a:p>
              <a:pPr marL="0" lvl="0" indent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800" b="1" kern="1200" noProof="0" dirty="0">
                  <a:latin typeface="+mj-lt"/>
                </a:rPr>
                <a:t>ETAPA 04</a:t>
              </a:r>
            </a:p>
          </p:txBody>
        </p:sp>
      </p:grpSp>
      <p:sp>
        <p:nvSpPr>
          <p:cNvPr id="9" name="Forma Livre 25">
            <a:extLst>
              <a:ext uri="{FF2B5EF4-FFF2-40B4-BE49-F238E27FC236}">
                <a16:creationId xmlns="" xmlns:a16="http://schemas.microsoft.com/office/drawing/2014/main" id="{0BB8FD8B-B0D7-408E-B238-54DC79FD6910}"/>
              </a:ext>
            </a:extLst>
          </p:cNvPr>
          <p:cNvSpPr/>
          <p:nvPr/>
        </p:nvSpPr>
        <p:spPr>
          <a:xfrm>
            <a:off x="-44458" y="3513147"/>
            <a:ext cx="10751885" cy="594053"/>
          </a:xfrm>
          <a:custGeom>
            <a:avLst/>
            <a:gdLst>
              <a:gd name="connsiteX0" fmla="*/ 0 w 3276365"/>
              <a:gd name="connsiteY0" fmla="*/ 0 h 950400"/>
              <a:gd name="connsiteX1" fmla="*/ 3276365 w 3276365"/>
              <a:gd name="connsiteY1" fmla="*/ 0 h 950400"/>
              <a:gd name="connsiteX2" fmla="*/ 3276365 w 3276365"/>
              <a:gd name="connsiteY2" fmla="*/ 950400 h 950400"/>
              <a:gd name="connsiteX3" fmla="*/ 0 w 3276365"/>
              <a:gd name="connsiteY3" fmla="*/ 950400 h 950400"/>
              <a:gd name="connsiteX4" fmla="*/ 0 w 3276365"/>
              <a:gd name="connsiteY4" fmla="*/ 0 h 95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6365" h="950400">
                <a:moveTo>
                  <a:pt x="0" y="0"/>
                </a:moveTo>
                <a:lnTo>
                  <a:pt x="3276365" y="0"/>
                </a:lnTo>
                <a:lnTo>
                  <a:pt x="3276365" y="950400"/>
                </a:lnTo>
                <a:lnTo>
                  <a:pt x="0" y="950400"/>
                </a:lnTo>
                <a:lnTo>
                  <a:pt x="0" y="0"/>
                </a:lnTo>
                <a:close/>
              </a:path>
            </a:pathLst>
          </a:custGeom>
          <a:solidFill>
            <a:srgbClr val="01564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696" tIns="134112" rIns="234696" bIns="134112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3300" kern="1200" dirty="0"/>
              <a:t>TOHP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40D014B6-75FE-45FB-B77D-9FE55CC573F8}"/>
              </a:ext>
            </a:extLst>
          </p:cNvPr>
          <p:cNvSpPr txBox="1"/>
          <p:nvPr/>
        </p:nvSpPr>
        <p:spPr>
          <a:xfrm>
            <a:off x="5448606" y="1951751"/>
            <a:ext cx="5232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Gestão do Cuidado em Saúde Mental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115879D7-D91A-47AC-9138-8871AFF76560}"/>
              </a:ext>
            </a:extLst>
          </p:cNvPr>
          <p:cNvSpPr txBox="1"/>
          <p:nvPr/>
        </p:nvSpPr>
        <p:spPr>
          <a:xfrm>
            <a:off x="-323773" y="1920570"/>
            <a:ext cx="5237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Acesso à RAPS pela APS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C673030F-B3A5-46B8-886A-48204159CCEF}"/>
              </a:ext>
            </a:extLst>
          </p:cNvPr>
          <p:cNvSpPr txBox="1"/>
          <p:nvPr/>
        </p:nvSpPr>
        <p:spPr>
          <a:xfrm>
            <a:off x="812530" y="1000971"/>
            <a:ext cx="1515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15641"/>
                </a:solidFill>
              </a:rPr>
              <a:t>AGOSTO 2022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715ACA0E-9E13-4907-A98C-45B0CB2C645C}"/>
              </a:ext>
            </a:extLst>
          </p:cNvPr>
          <p:cNvSpPr txBox="1"/>
          <p:nvPr/>
        </p:nvSpPr>
        <p:spPr>
          <a:xfrm>
            <a:off x="9256100" y="1000971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15641"/>
                </a:solidFill>
              </a:rPr>
              <a:t>JULHO 2023</a:t>
            </a:r>
          </a:p>
        </p:txBody>
      </p:sp>
      <p:cxnSp>
        <p:nvCxnSpPr>
          <p:cNvPr id="14" name="Conector de Seta Reta 13">
            <a:extLst>
              <a:ext uri="{FF2B5EF4-FFF2-40B4-BE49-F238E27FC236}">
                <a16:creationId xmlns="" xmlns:a16="http://schemas.microsoft.com/office/drawing/2014/main" id="{D510F0A0-51E0-4CD2-A89B-B3E798075DDB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6461639" y="1396368"/>
            <a:ext cx="4474229" cy="13674"/>
          </a:xfrm>
          <a:prstGeom prst="straightConnector1">
            <a:avLst/>
          </a:prstGeom>
          <a:ln w="127000" cmpd="dbl">
            <a:solidFill>
              <a:srgbClr val="015641"/>
            </a:solidFill>
            <a:headEnd type="none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8BE4D6B0-B073-4678-872F-875FEBBF7BA3}"/>
              </a:ext>
            </a:extLst>
          </p:cNvPr>
          <p:cNvSpPr txBox="1"/>
          <p:nvPr/>
        </p:nvSpPr>
        <p:spPr>
          <a:xfrm>
            <a:off x="4548315" y="1148432"/>
            <a:ext cx="1913324" cy="523220"/>
          </a:xfrm>
          <a:prstGeom prst="rect">
            <a:avLst/>
          </a:prstGeom>
          <a:solidFill>
            <a:srgbClr val="B9D9CA">
              <a:alpha val="0"/>
            </a:srgb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>
                <a:solidFill>
                  <a:srgbClr val="015641"/>
                </a:solidFill>
                <a:cs typeface="Calibri" panose="020F0502020204030204" pitchFamily="34" charset="0"/>
              </a:defRPr>
            </a:lvl1pPr>
          </a:lstStyle>
          <a:p>
            <a:pPr algn="ctr"/>
            <a:r>
              <a:rPr lang="pt-BR" dirty="0"/>
              <a:t>2022/2023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="" xmlns:a16="http://schemas.microsoft.com/office/drawing/2014/main" id="{7247A43B-BC24-4F62-ADE7-4BDEA73847E9}"/>
              </a:ext>
            </a:extLst>
          </p:cNvPr>
          <p:cNvCxnSpPr>
            <a:cxnSpLocks/>
          </p:cNvCxnSpPr>
          <p:nvPr/>
        </p:nvCxnSpPr>
        <p:spPr>
          <a:xfrm>
            <a:off x="96219" y="1406287"/>
            <a:ext cx="4367693" cy="3755"/>
          </a:xfrm>
          <a:prstGeom prst="straightConnector1">
            <a:avLst/>
          </a:prstGeom>
          <a:ln w="127000" cmpd="dbl">
            <a:solidFill>
              <a:srgbClr val="01564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grupar 16">
            <a:extLst>
              <a:ext uri="{FF2B5EF4-FFF2-40B4-BE49-F238E27FC236}">
                <a16:creationId xmlns="" xmlns:a16="http://schemas.microsoft.com/office/drawing/2014/main" id="{178463DA-4857-4296-B744-63107F070242}"/>
              </a:ext>
            </a:extLst>
          </p:cNvPr>
          <p:cNvGrpSpPr/>
          <p:nvPr/>
        </p:nvGrpSpPr>
        <p:grpSpPr>
          <a:xfrm>
            <a:off x="471958" y="4728352"/>
            <a:ext cx="2298372" cy="1383480"/>
            <a:chOff x="46" y="547279"/>
            <a:chExt cx="4480394" cy="1383480"/>
          </a:xfrm>
        </p:grpSpPr>
        <p:sp>
          <p:nvSpPr>
            <p:cNvPr id="18" name="Retângulo 17">
              <a:extLst>
                <a:ext uri="{FF2B5EF4-FFF2-40B4-BE49-F238E27FC236}">
                  <a16:creationId xmlns="" xmlns:a16="http://schemas.microsoft.com/office/drawing/2014/main" id="{34F28874-6B27-417A-B608-4ED4F5831ACA}"/>
                </a:ext>
              </a:extLst>
            </p:cNvPr>
            <p:cNvSpPr/>
            <p:nvPr/>
          </p:nvSpPr>
          <p:spPr>
            <a:xfrm>
              <a:off x="46" y="547279"/>
              <a:ext cx="4480394" cy="1383480"/>
            </a:xfrm>
            <a:prstGeom prst="rect">
              <a:avLst/>
            </a:prstGeom>
          </p:spPr>
          <p:style>
            <a:lnRef idx="2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CaixaDeTexto 18">
              <a:extLst>
                <a:ext uri="{FF2B5EF4-FFF2-40B4-BE49-F238E27FC236}">
                  <a16:creationId xmlns="" xmlns:a16="http://schemas.microsoft.com/office/drawing/2014/main" id="{E69B9A24-CAA2-4545-8BB3-2769E8EA4808}"/>
                </a:ext>
              </a:extLst>
            </p:cNvPr>
            <p:cNvSpPr txBox="1"/>
            <p:nvPr/>
          </p:nvSpPr>
          <p:spPr>
            <a:xfrm>
              <a:off x="46" y="547279"/>
              <a:ext cx="4480394" cy="13834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0" lvl="1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t-BR" kern="1200" dirty="0"/>
            </a:p>
            <a:p>
              <a:pPr marL="0" lvl="1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t-BR" sz="1100" kern="1200" dirty="0"/>
            </a:p>
            <a:p>
              <a:pPr marL="0" lvl="1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kern="1200" dirty="0"/>
                <a:t>TURMA 1</a:t>
              </a:r>
            </a:p>
          </p:txBody>
        </p:sp>
      </p:grpSp>
      <p:grpSp>
        <p:nvGrpSpPr>
          <p:cNvPr id="20" name="Agrupar 19">
            <a:extLst>
              <a:ext uri="{FF2B5EF4-FFF2-40B4-BE49-F238E27FC236}">
                <a16:creationId xmlns="" xmlns:a16="http://schemas.microsoft.com/office/drawing/2014/main" id="{D501BB18-A1C1-4F18-82BC-31E7F487EF95}"/>
              </a:ext>
            </a:extLst>
          </p:cNvPr>
          <p:cNvGrpSpPr/>
          <p:nvPr/>
        </p:nvGrpSpPr>
        <p:grpSpPr>
          <a:xfrm>
            <a:off x="5947227" y="4685960"/>
            <a:ext cx="2298372" cy="1383480"/>
            <a:chOff x="46" y="547279"/>
            <a:chExt cx="4480394" cy="1383480"/>
          </a:xfrm>
        </p:grpSpPr>
        <p:sp>
          <p:nvSpPr>
            <p:cNvPr id="21" name="Retângulo 20">
              <a:extLst>
                <a:ext uri="{FF2B5EF4-FFF2-40B4-BE49-F238E27FC236}">
                  <a16:creationId xmlns="" xmlns:a16="http://schemas.microsoft.com/office/drawing/2014/main" id="{E56AE3A4-00BE-40D0-A467-152A1F7BB9C7}"/>
                </a:ext>
              </a:extLst>
            </p:cNvPr>
            <p:cNvSpPr/>
            <p:nvPr/>
          </p:nvSpPr>
          <p:spPr>
            <a:xfrm>
              <a:off x="46" y="547279"/>
              <a:ext cx="4480394" cy="1383480"/>
            </a:xfrm>
            <a:prstGeom prst="rect">
              <a:avLst/>
            </a:prstGeom>
          </p:spPr>
          <p:style>
            <a:lnRef idx="2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CaixaDeTexto 21">
              <a:extLst>
                <a:ext uri="{FF2B5EF4-FFF2-40B4-BE49-F238E27FC236}">
                  <a16:creationId xmlns="" xmlns:a16="http://schemas.microsoft.com/office/drawing/2014/main" id="{729E9452-3605-449B-85DB-26B6B74F062E}"/>
                </a:ext>
              </a:extLst>
            </p:cNvPr>
            <p:cNvSpPr txBox="1"/>
            <p:nvPr/>
          </p:nvSpPr>
          <p:spPr>
            <a:xfrm>
              <a:off x="46" y="547279"/>
              <a:ext cx="4480394" cy="13834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0" lvl="1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t-BR" sz="1800" kern="1200" dirty="0"/>
            </a:p>
            <a:p>
              <a:pPr marL="0" lvl="1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t-BR" sz="1100" dirty="0"/>
            </a:p>
            <a:p>
              <a:pPr marL="0" lvl="1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1800" kern="1200" dirty="0"/>
                <a:t>TURMA 3</a:t>
              </a:r>
            </a:p>
          </p:txBody>
        </p:sp>
      </p:grpSp>
      <p:grpSp>
        <p:nvGrpSpPr>
          <p:cNvPr id="23" name="Agrupar 22">
            <a:extLst>
              <a:ext uri="{FF2B5EF4-FFF2-40B4-BE49-F238E27FC236}">
                <a16:creationId xmlns="" xmlns:a16="http://schemas.microsoft.com/office/drawing/2014/main" id="{7841B487-3A0F-45B8-BF77-77C810D10B34}"/>
              </a:ext>
            </a:extLst>
          </p:cNvPr>
          <p:cNvGrpSpPr/>
          <p:nvPr/>
        </p:nvGrpSpPr>
        <p:grpSpPr>
          <a:xfrm>
            <a:off x="3028596" y="4701943"/>
            <a:ext cx="2356998" cy="1409889"/>
            <a:chOff x="4312024" y="63670"/>
            <a:chExt cx="4594678" cy="1409889"/>
          </a:xfrm>
        </p:grpSpPr>
        <p:sp>
          <p:nvSpPr>
            <p:cNvPr id="24" name="Retângulo 23">
              <a:extLst>
                <a:ext uri="{FF2B5EF4-FFF2-40B4-BE49-F238E27FC236}">
                  <a16:creationId xmlns="" xmlns:a16="http://schemas.microsoft.com/office/drawing/2014/main" id="{F8D384B2-891B-4B63-93CD-42D4C3A1F645}"/>
                </a:ext>
              </a:extLst>
            </p:cNvPr>
            <p:cNvSpPr/>
            <p:nvPr/>
          </p:nvSpPr>
          <p:spPr>
            <a:xfrm>
              <a:off x="4312024" y="90079"/>
              <a:ext cx="4480394" cy="1383480"/>
            </a:xfrm>
            <a:prstGeom prst="rect">
              <a:avLst/>
            </a:prstGeom>
          </p:spPr>
          <p:style>
            <a:lnRef idx="2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CaixaDeTexto 24">
              <a:extLst>
                <a:ext uri="{FF2B5EF4-FFF2-40B4-BE49-F238E27FC236}">
                  <a16:creationId xmlns="" xmlns:a16="http://schemas.microsoft.com/office/drawing/2014/main" id="{D4441A1A-F3CA-4C3A-A2FD-F913BB144B05}"/>
                </a:ext>
              </a:extLst>
            </p:cNvPr>
            <p:cNvSpPr txBox="1"/>
            <p:nvPr/>
          </p:nvSpPr>
          <p:spPr>
            <a:xfrm>
              <a:off x="4426308" y="63670"/>
              <a:ext cx="4480394" cy="13834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0" lvl="1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t-BR" sz="1800" kern="1200" dirty="0"/>
            </a:p>
            <a:p>
              <a:pPr marL="0" lvl="1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t-BR" sz="1100" dirty="0"/>
            </a:p>
            <a:p>
              <a:pPr marL="0" lvl="1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1800" kern="1200" dirty="0"/>
                <a:t>TURMA 2</a:t>
              </a:r>
            </a:p>
          </p:txBody>
        </p:sp>
      </p:grpSp>
      <p:grpSp>
        <p:nvGrpSpPr>
          <p:cNvPr id="26" name="Agrupar 25">
            <a:extLst>
              <a:ext uri="{FF2B5EF4-FFF2-40B4-BE49-F238E27FC236}">
                <a16:creationId xmlns="" xmlns:a16="http://schemas.microsoft.com/office/drawing/2014/main" id="{5FD97D1C-DA80-483A-BAD1-2CC9BA1A60B4}"/>
              </a:ext>
            </a:extLst>
          </p:cNvPr>
          <p:cNvGrpSpPr/>
          <p:nvPr/>
        </p:nvGrpSpPr>
        <p:grpSpPr>
          <a:xfrm>
            <a:off x="8399416" y="4728352"/>
            <a:ext cx="2326506" cy="1383480"/>
            <a:chOff x="-54796" y="547279"/>
            <a:chExt cx="4535236" cy="1383480"/>
          </a:xfrm>
        </p:grpSpPr>
        <p:sp>
          <p:nvSpPr>
            <p:cNvPr id="27" name="Retângulo 26">
              <a:extLst>
                <a:ext uri="{FF2B5EF4-FFF2-40B4-BE49-F238E27FC236}">
                  <a16:creationId xmlns="" xmlns:a16="http://schemas.microsoft.com/office/drawing/2014/main" id="{DCC23B8D-CED6-416C-A396-83D01035976F}"/>
                </a:ext>
              </a:extLst>
            </p:cNvPr>
            <p:cNvSpPr/>
            <p:nvPr/>
          </p:nvSpPr>
          <p:spPr>
            <a:xfrm>
              <a:off x="46" y="547279"/>
              <a:ext cx="4480394" cy="1383480"/>
            </a:xfrm>
            <a:prstGeom prst="rect">
              <a:avLst/>
            </a:prstGeom>
          </p:spPr>
          <p:style>
            <a:lnRef idx="2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CaixaDeTexto 27">
              <a:extLst>
                <a:ext uri="{FF2B5EF4-FFF2-40B4-BE49-F238E27FC236}">
                  <a16:creationId xmlns="" xmlns:a16="http://schemas.microsoft.com/office/drawing/2014/main" id="{975F679E-3F18-435D-A8F5-3DE7441C3AE9}"/>
                </a:ext>
              </a:extLst>
            </p:cNvPr>
            <p:cNvSpPr txBox="1"/>
            <p:nvPr/>
          </p:nvSpPr>
          <p:spPr>
            <a:xfrm>
              <a:off x="-54796" y="547279"/>
              <a:ext cx="4480392" cy="13834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0" lvl="1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t-BR" sz="1800" kern="1200" dirty="0"/>
            </a:p>
            <a:p>
              <a:pPr marL="0" lvl="1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t-BR" sz="1100" dirty="0"/>
            </a:p>
            <a:p>
              <a:pPr marL="0" lvl="1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1800" kern="1200" dirty="0"/>
                <a:t>TURMA 4 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5391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8596087" cy="866559"/>
          </a:xfrm>
        </p:spPr>
        <p:txBody>
          <a:bodyPr>
            <a:normAutofit/>
          </a:bodyPr>
          <a:lstStyle/>
          <a:p>
            <a:pPr algn="r"/>
            <a:r>
              <a:rPr lang="pt-BR" dirty="0"/>
              <a:t>Plataforma Virtual</a:t>
            </a:r>
          </a:p>
        </p:txBody>
      </p:sp>
    </p:spTree>
    <p:extLst>
      <p:ext uri="{BB962C8B-B14F-4D97-AF65-F5344CB8AC3E}">
        <p14:creationId xmlns:p14="http://schemas.microsoft.com/office/powerpoint/2010/main" val="15077679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Plataforma </a:t>
            </a:r>
            <a:r>
              <a:rPr lang="pt-BR" dirty="0" smtClean="0"/>
              <a:t>e-Planifica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  Link</a:t>
            </a:r>
          </a:p>
          <a:p>
            <a:pPr marL="0" indent="0">
              <a:buNone/>
            </a:pPr>
            <a:r>
              <a:rPr lang="pt-BR" dirty="0"/>
              <a:t>www.planificaSUS.com.br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AE9203FF-3A8B-4F2D-959B-2A9C5A46C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355" y="877274"/>
            <a:ext cx="5602240" cy="537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37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="" xmlns:a16="http://schemas.microsoft.com/office/drawing/2014/main" id="{32251B22-9DE3-4DA3-A641-094CC1637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41" y="600883"/>
            <a:ext cx="5185130" cy="1325563"/>
          </a:xfrm>
        </p:spPr>
        <p:txBody>
          <a:bodyPr/>
          <a:lstStyle/>
          <a:p>
            <a:r>
              <a:rPr lang="pt-BR" dirty="0"/>
              <a:t>Módulos do e-Planifica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0FC7157C-CF83-4E11-B94B-064628F42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182" y="1599562"/>
            <a:ext cx="8839200" cy="653767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23FC00BA-4FA9-4A34-8D49-9D8C31950E93}"/>
              </a:ext>
            </a:extLst>
          </p:cNvPr>
          <p:cNvSpPr/>
          <p:nvPr/>
        </p:nvSpPr>
        <p:spPr>
          <a:xfrm>
            <a:off x="4400550" y="1576352"/>
            <a:ext cx="5312832" cy="573199"/>
          </a:xfrm>
          <a:prstGeom prst="rect">
            <a:avLst/>
          </a:prstGeom>
          <a:solidFill>
            <a:srgbClr val="F2F7FB"/>
          </a:solidFill>
          <a:ln w="28575">
            <a:noFill/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aphicFrame>
        <p:nvGraphicFramePr>
          <p:cNvPr id="5" name="Tabela 13">
            <a:extLst>
              <a:ext uri="{FF2B5EF4-FFF2-40B4-BE49-F238E27FC236}">
                <a16:creationId xmlns="" xmlns:a16="http://schemas.microsoft.com/office/drawing/2014/main" id="{899ACC3E-6981-4D2B-A31E-64FE80FE4F5A}"/>
              </a:ext>
            </a:extLst>
          </p:cNvPr>
          <p:cNvGraphicFramePr>
            <a:graphicFrameLocks noGrp="1"/>
          </p:cNvGraphicFramePr>
          <p:nvPr/>
        </p:nvGraphicFramePr>
        <p:xfrm>
          <a:off x="957791" y="2330765"/>
          <a:ext cx="8671982" cy="118872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597889">
                  <a:extLst>
                    <a:ext uri="{9D8B030D-6E8A-4147-A177-3AD203B41FA5}">
                      <a16:colId xmlns="" xmlns:a16="http://schemas.microsoft.com/office/drawing/2014/main" val="1826023293"/>
                    </a:ext>
                  </a:extLst>
                </a:gridCol>
                <a:gridCol w="7074093">
                  <a:extLst>
                    <a:ext uri="{9D8B030D-6E8A-4147-A177-3AD203B41FA5}">
                      <a16:colId xmlns="" xmlns:a16="http://schemas.microsoft.com/office/drawing/2014/main" val="15980839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t-BR" sz="1200"/>
                        <a:t>Módulos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509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/>
                        <a:t>Descritivo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509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48810332"/>
                  </a:ext>
                </a:extLst>
              </a:tr>
              <a:tr h="341798">
                <a:tc>
                  <a:txBody>
                    <a:bodyPr/>
                    <a:lstStyle/>
                    <a:p>
                      <a:r>
                        <a:rPr lang="pt-BR" sz="1200" b="1">
                          <a:solidFill>
                            <a:srgbClr val="0D5095"/>
                          </a:solidFill>
                        </a:rPr>
                        <a:t>Home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lvl="0" indent="-17780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>
                          <a:solidFill>
                            <a:srgbClr val="0D5095"/>
                          </a:solidFill>
                          <a:effectLst/>
                        </a:rPr>
                        <a:t>Sobre o projeto, sua abrangência</a:t>
                      </a:r>
                    </a:p>
                    <a:p>
                      <a:pPr marL="177800" lvl="0" indent="-17780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>
                          <a:solidFill>
                            <a:srgbClr val="0D5095"/>
                          </a:solidFill>
                          <a:effectLst/>
                        </a:rPr>
                        <a:t>Mural de comunicados</a:t>
                      </a:r>
                    </a:p>
                    <a:p>
                      <a:pPr marL="177800" lvl="0" indent="-17780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>
                          <a:solidFill>
                            <a:srgbClr val="0D5095"/>
                          </a:solidFill>
                          <a:effectLst/>
                        </a:rPr>
                        <a:t>Login/Cadastro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24172180"/>
                  </a:ext>
                </a:extLst>
              </a:tr>
              <a:tr h="263541">
                <a:tc>
                  <a:txBody>
                    <a:bodyPr/>
                    <a:lstStyle/>
                    <a:p>
                      <a:r>
                        <a:rPr lang="pt-BR" sz="1200" b="1">
                          <a:solidFill>
                            <a:srgbClr val="0D5095"/>
                          </a:solidFill>
                        </a:rPr>
                        <a:t>Biblioteca Virtual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200">
                          <a:solidFill>
                            <a:srgbClr val="0D5095"/>
                          </a:solidFill>
                          <a:effectLst/>
                        </a:rPr>
                        <a:t>Consulta aos materiais técnicos e operacionais, publicações, notas técnicas e etc.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750753905"/>
                  </a:ext>
                </a:extLst>
              </a:tr>
            </a:tbl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700232FF-CD26-408C-9E1A-20761A086FC3}"/>
              </a:ext>
            </a:extLst>
          </p:cNvPr>
          <p:cNvSpPr/>
          <p:nvPr/>
        </p:nvSpPr>
        <p:spPr>
          <a:xfrm>
            <a:off x="4400550" y="1599561"/>
            <a:ext cx="5312832" cy="573199"/>
          </a:xfrm>
          <a:prstGeom prst="rect">
            <a:avLst/>
          </a:prstGeom>
          <a:ln w="28575">
            <a:solidFill>
              <a:srgbClr val="0D5095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aphicFrame>
        <p:nvGraphicFramePr>
          <p:cNvPr id="7" name="Tabela 13">
            <a:extLst>
              <a:ext uri="{FF2B5EF4-FFF2-40B4-BE49-F238E27FC236}">
                <a16:creationId xmlns="" xmlns:a16="http://schemas.microsoft.com/office/drawing/2014/main" id="{9740A053-9298-4F88-B53C-2CEEA89B314C}"/>
              </a:ext>
            </a:extLst>
          </p:cNvPr>
          <p:cNvGraphicFramePr>
            <a:graphicFrameLocks noGrp="1"/>
          </p:cNvGraphicFramePr>
          <p:nvPr/>
        </p:nvGraphicFramePr>
        <p:xfrm>
          <a:off x="957791" y="2334974"/>
          <a:ext cx="8671982" cy="40233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597889">
                  <a:extLst>
                    <a:ext uri="{9D8B030D-6E8A-4147-A177-3AD203B41FA5}">
                      <a16:colId xmlns="" xmlns:a16="http://schemas.microsoft.com/office/drawing/2014/main" val="1826023293"/>
                    </a:ext>
                  </a:extLst>
                </a:gridCol>
                <a:gridCol w="7074093">
                  <a:extLst>
                    <a:ext uri="{9D8B030D-6E8A-4147-A177-3AD203B41FA5}">
                      <a16:colId xmlns="" xmlns:a16="http://schemas.microsoft.com/office/drawing/2014/main" val="15980839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t-BR" sz="1200"/>
                        <a:t>Módulos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509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/>
                        <a:t>Descritivo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509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48810332"/>
                  </a:ext>
                </a:extLst>
              </a:tr>
              <a:tr h="341798">
                <a:tc>
                  <a:txBody>
                    <a:bodyPr/>
                    <a:lstStyle/>
                    <a:p>
                      <a:r>
                        <a:rPr lang="pt-BR" sz="1200" b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Home</a:t>
                      </a:r>
                    </a:p>
                  </a:txBody>
                  <a:tcPr>
                    <a:lnT w="25400" cmpd="sng">
                      <a:noFill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lvl="0" indent="-17780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Sobre o projeto, sua abrangência</a:t>
                      </a:r>
                    </a:p>
                    <a:p>
                      <a:pPr marL="177800" lvl="0" indent="-17780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Mural de comunicados</a:t>
                      </a:r>
                    </a:p>
                    <a:p>
                      <a:pPr marL="177800" lvl="0" indent="-17780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Login/Cadastro</a:t>
                      </a:r>
                    </a:p>
                  </a:txBody>
                  <a:tcPr>
                    <a:lnT w="25400" cmpd="sng">
                      <a:noFill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24172180"/>
                  </a:ext>
                </a:extLst>
              </a:tr>
              <a:tr h="263541">
                <a:tc>
                  <a:txBody>
                    <a:bodyPr/>
                    <a:lstStyle/>
                    <a:p>
                      <a:r>
                        <a:rPr lang="pt-BR" sz="1200" b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Biblioteca Virtual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2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Consulta aos materiais técnicos e operacionais, publicações, notas técnicas e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50753905"/>
                  </a:ext>
                </a:extLst>
              </a:tr>
              <a:tr h="867642">
                <a:tc>
                  <a:txBody>
                    <a:bodyPr/>
                    <a:lstStyle/>
                    <a:p>
                      <a:r>
                        <a:rPr lang="pt-BR" sz="1200" b="1">
                          <a:solidFill>
                            <a:srgbClr val="0D5095"/>
                          </a:solidFill>
                        </a:rPr>
                        <a:t>Etapas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lvl="0" indent="-17780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>
                          <a:solidFill>
                            <a:srgbClr val="0D5095"/>
                          </a:solidFill>
                          <a:effectLst/>
                        </a:rPr>
                        <a:t>Gerenciamento da PAS e Tutoria da PAS</a:t>
                      </a:r>
                    </a:p>
                    <a:p>
                      <a:pPr marL="177800" lvl="0" indent="-17780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>
                          <a:solidFill>
                            <a:srgbClr val="0D5095"/>
                          </a:solidFill>
                          <a:effectLst/>
                        </a:rPr>
                        <a:t>Etapas </a:t>
                      </a:r>
                    </a:p>
                    <a:p>
                      <a:pPr marL="635000" marR="0" lvl="1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200">
                          <a:solidFill>
                            <a:srgbClr val="0D5095"/>
                          </a:solidFill>
                          <a:effectLst/>
                        </a:rPr>
                        <a:t>Oficina de Planejamento e Monitoramento</a:t>
                      </a:r>
                    </a:p>
                    <a:p>
                      <a:pPr marL="635000" marR="0" lvl="1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200">
                          <a:solidFill>
                            <a:srgbClr val="0D5095"/>
                          </a:solidFill>
                          <a:effectLst/>
                        </a:rPr>
                        <a:t>Alinhamento </a:t>
                      </a:r>
                      <a:r>
                        <a:rPr lang="pt-BR" sz="1200" err="1">
                          <a:solidFill>
                            <a:srgbClr val="0D5095"/>
                          </a:solidFill>
                          <a:effectLst/>
                        </a:rPr>
                        <a:t>pré</a:t>
                      </a:r>
                      <a:r>
                        <a:rPr lang="pt-BR" sz="1200">
                          <a:solidFill>
                            <a:srgbClr val="0D5095"/>
                          </a:solidFill>
                          <a:effectLst/>
                        </a:rPr>
                        <a:t>-tutoria, Workshops, Oficina Tutorial, Alinhamento pós-tutoria</a:t>
                      </a:r>
                    </a:p>
                    <a:p>
                      <a:pPr marL="177800" lvl="0" indent="-17780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>
                          <a:solidFill>
                            <a:srgbClr val="0D5095"/>
                          </a:solidFill>
                          <a:effectLst/>
                        </a:rPr>
                        <a:t>Plano de ação</a:t>
                      </a:r>
                    </a:p>
                    <a:p>
                      <a:pPr marL="177800" lvl="0" indent="-17780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>
                          <a:solidFill>
                            <a:srgbClr val="0D5095"/>
                          </a:solidFill>
                          <a:effectLst/>
                        </a:rPr>
                        <a:t>Indicadores, linhas de cuidado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0762511"/>
                  </a:ext>
                </a:extLst>
              </a:tr>
              <a:tr h="210337">
                <a:tc>
                  <a:txBody>
                    <a:bodyPr/>
                    <a:lstStyle/>
                    <a:p>
                      <a:r>
                        <a:rPr lang="pt-BR" sz="1200" b="1">
                          <a:solidFill>
                            <a:srgbClr val="009999"/>
                          </a:solidFill>
                        </a:rPr>
                        <a:t>Exportação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t-BR" sz="1200">
                          <a:solidFill>
                            <a:srgbClr val="009999"/>
                          </a:solidFill>
                          <a:effectLst/>
                        </a:rPr>
                        <a:t>Exportar base de dados para fins de análise e monitoramento dos processos pela unidade ou demais esferas de governo</a:t>
                      </a:r>
                      <a:endParaRPr lang="pt-BR" sz="1200">
                        <a:solidFill>
                          <a:srgbClr val="0099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3289616"/>
                  </a:ext>
                </a:extLst>
              </a:tr>
              <a:tr h="341798">
                <a:tc>
                  <a:txBody>
                    <a:bodyPr/>
                    <a:lstStyle/>
                    <a:p>
                      <a:r>
                        <a:rPr lang="pt-BR" sz="1200" b="1">
                          <a:solidFill>
                            <a:srgbClr val="009999"/>
                          </a:solidFill>
                        </a:rPr>
                        <a:t>Painel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lvl="0" indent="-17780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>
                          <a:solidFill>
                            <a:srgbClr val="009999"/>
                          </a:solidFill>
                          <a:effectLst/>
                        </a:rPr>
                        <a:t>Painel de visualização dos indicadores do projeto</a:t>
                      </a:r>
                    </a:p>
                    <a:p>
                      <a:pPr marL="177800" lvl="0" indent="-17780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>
                          <a:solidFill>
                            <a:srgbClr val="009999"/>
                          </a:solidFill>
                          <a:effectLst/>
                        </a:rPr>
                        <a:t>Painel de visualização dos indicadores dos macro e </a:t>
                      </a:r>
                      <a:r>
                        <a:rPr lang="pt-BR" sz="1200" err="1">
                          <a:solidFill>
                            <a:srgbClr val="009999"/>
                          </a:solidFill>
                          <a:effectLst/>
                        </a:rPr>
                        <a:t>microprocessos</a:t>
                      </a:r>
                      <a:r>
                        <a:rPr lang="pt-BR" sz="1200">
                          <a:solidFill>
                            <a:srgbClr val="009999"/>
                          </a:solidFill>
                          <a:effectLst/>
                        </a:rPr>
                        <a:t>  da APS e AAE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9612720"/>
                  </a:ext>
                </a:extLst>
              </a:tr>
              <a:tr h="263541">
                <a:tc>
                  <a:txBody>
                    <a:bodyPr/>
                    <a:lstStyle/>
                    <a:p>
                      <a:r>
                        <a:rPr lang="pt-BR" sz="1200" b="1">
                          <a:solidFill>
                            <a:srgbClr val="009999"/>
                          </a:solidFill>
                        </a:rPr>
                        <a:t>Comunidade de Práticas</a:t>
                      </a:r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200">
                          <a:solidFill>
                            <a:srgbClr val="009999"/>
                          </a:solidFill>
                          <a:effectLst/>
                        </a:rPr>
                        <a:t>Fórum de discussão para troca de experiência, disponível para todos os usuários das diferentes esferas de governo</a:t>
                      </a:r>
                    </a:p>
                  </a:txBody>
                  <a:tcP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01649236"/>
                  </a:ext>
                </a:extLst>
              </a:tr>
              <a:tr h="210337">
                <a:tc>
                  <a:txBody>
                    <a:bodyPr/>
                    <a:lstStyle/>
                    <a:p>
                      <a:r>
                        <a:rPr lang="pt-BR" sz="1200" b="1">
                          <a:solidFill>
                            <a:srgbClr val="0D5095"/>
                          </a:solidFill>
                        </a:rPr>
                        <a:t>Administrador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t-BR" sz="1200">
                          <a:solidFill>
                            <a:srgbClr val="0D5095"/>
                          </a:solidFill>
                        </a:rPr>
                        <a:t>Gestão de usuários e unidades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19451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7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77C224F0-8F37-4187-A15B-F80BF5685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875" y="600883"/>
            <a:ext cx="6052962" cy="1325563"/>
          </a:xfrm>
        </p:spPr>
        <p:txBody>
          <a:bodyPr/>
          <a:lstStyle/>
          <a:p>
            <a:r>
              <a:rPr lang="pt-BR">
                <a:latin typeface="Calibri"/>
                <a:cs typeface="Calibri"/>
              </a:rPr>
              <a:t>Etapas – Gerenciamento e Tutoria PAS</a:t>
            </a:r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CE50C122-5402-43AC-BDA4-4FE8BB9D5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32" y="1551323"/>
            <a:ext cx="6193068" cy="3380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4B326B4E-7DE6-4186-9A6E-69129A04E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163" y="600883"/>
            <a:ext cx="4961809" cy="2045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0BD652E5-8801-418A-AB5A-D453DBBE7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1163" y="2738066"/>
            <a:ext cx="5089646" cy="1432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m 12">
            <a:extLst>
              <a:ext uri="{FF2B5EF4-FFF2-40B4-BE49-F238E27FC236}">
                <a16:creationId xmlns="" xmlns:a16="http://schemas.microsoft.com/office/drawing/2014/main" id="{26114DB1-9817-45A6-A206-58A5B50D32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5496" y="4321368"/>
            <a:ext cx="4286945" cy="2258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m 1" descr="Interface gráfica do usuário, Aplicativo&#10;&#10;Descrição gerada automaticamente">
            <a:extLst>
              <a:ext uri="{FF2B5EF4-FFF2-40B4-BE49-F238E27FC236}">
                <a16:creationId xmlns="" xmlns:a16="http://schemas.microsoft.com/office/drawing/2014/main" id="{7229ACF7-41EA-4CEE-9BDF-B5FB45750F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301" y="2738066"/>
            <a:ext cx="5790678" cy="3137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m 2" descr="Tela de computador com texto preto sobre fundo branco&#10;&#10;Descrição gerada automaticamente">
            <a:extLst>
              <a:ext uri="{FF2B5EF4-FFF2-40B4-BE49-F238E27FC236}">
                <a16:creationId xmlns="" xmlns:a16="http://schemas.microsoft.com/office/drawing/2014/main" id="{45538F21-027E-49A1-8D3A-072509AF6F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4892" y="3707659"/>
            <a:ext cx="5899443" cy="2871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911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8596087" cy="866559"/>
          </a:xfrm>
        </p:spPr>
        <p:txBody>
          <a:bodyPr>
            <a:normAutofit/>
          </a:bodyPr>
          <a:lstStyle/>
          <a:p>
            <a:pPr algn="r"/>
            <a:r>
              <a:rPr lang="pt-BR" dirty="0"/>
              <a:t>Geração de evidências </a:t>
            </a:r>
          </a:p>
        </p:txBody>
      </p:sp>
    </p:spTree>
    <p:extLst>
      <p:ext uri="{BB962C8B-B14F-4D97-AF65-F5344CB8AC3E}">
        <p14:creationId xmlns:p14="http://schemas.microsoft.com/office/powerpoint/2010/main" val="2789430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Desafios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="" xmlns:a16="http://schemas.microsoft.com/office/drawing/2014/main" id="{4DED05C1-D89E-4345-B133-246A9BD86E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6521773"/>
              </p:ext>
            </p:extLst>
          </p:nvPr>
        </p:nvGraphicFramePr>
        <p:xfrm>
          <a:off x="-954087" y="2441575"/>
          <a:ext cx="10052050" cy="3643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eta para Cima 9">
            <a:extLst>
              <a:ext uri="{FF2B5EF4-FFF2-40B4-BE49-F238E27FC236}">
                <a16:creationId xmlns="" xmlns:a16="http://schemas.microsoft.com/office/drawing/2014/main" id="{BC06F6C2-037E-4D43-B273-FC10B1EA0351}"/>
              </a:ext>
            </a:extLst>
          </p:cNvPr>
          <p:cNvSpPr/>
          <p:nvPr/>
        </p:nvSpPr>
        <p:spPr>
          <a:xfrm>
            <a:off x="542209" y="2601564"/>
            <a:ext cx="506239" cy="581802"/>
          </a:xfrm>
          <a:prstGeom prst="upArrow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Cima 9">
            <a:extLst>
              <a:ext uri="{FF2B5EF4-FFF2-40B4-BE49-F238E27FC236}">
                <a16:creationId xmlns="" xmlns:a16="http://schemas.microsoft.com/office/drawing/2014/main" id="{BC06F6C2-037E-4D43-B273-FC10B1EA0351}"/>
              </a:ext>
            </a:extLst>
          </p:cNvPr>
          <p:cNvSpPr/>
          <p:nvPr/>
        </p:nvSpPr>
        <p:spPr>
          <a:xfrm>
            <a:off x="542209" y="3543531"/>
            <a:ext cx="506239" cy="581802"/>
          </a:xfrm>
          <a:prstGeom prst="upArrow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Cima 14">
            <a:extLst>
              <a:ext uri="{FF2B5EF4-FFF2-40B4-BE49-F238E27FC236}">
                <a16:creationId xmlns="" xmlns:a16="http://schemas.microsoft.com/office/drawing/2014/main" id="{00D022A1-FCE1-1241-B771-0C0F5D95CCF2}"/>
              </a:ext>
            </a:extLst>
          </p:cNvPr>
          <p:cNvSpPr/>
          <p:nvPr/>
        </p:nvSpPr>
        <p:spPr>
          <a:xfrm rot="10800000">
            <a:off x="542209" y="4405863"/>
            <a:ext cx="506239" cy="581802"/>
          </a:xfrm>
          <a:prstGeom prst="upArrow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Cima 14">
            <a:extLst>
              <a:ext uri="{FF2B5EF4-FFF2-40B4-BE49-F238E27FC236}">
                <a16:creationId xmlns="" xmlns:a16="http://schemas.microsoft.com/office/drawing/2014/main" id="{00D022A1-FCE1-1241-B771-0C0F5D95CCF2}"/>
              </a:ext>
            </a:extLst>
          </p:cNvPr>
          <p:cNvSpPr/>
          <p:nvPr/>
        </p:nvSpPr>
        <p:spPr>
          <a:xfrm rot="10800000">
            <a:off x="542209" y="5371063"/>
            <a:ext cx="506239" cy="581802"/>
          </a:xfrm>
          <a:prstGeom prst="upArrow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Gráfico 3" descr="Covid-19 estrutura de tópicos">
            <a:extLst>
              <a:ext uri="{FF2B5EF4-FFF2-40B4-BE49-F238E27FC236}">
                <a16:creationId xmlns="" xmlns:a16="http://schemas.microsoft.com/office/drawing/2014/main" id="{16B68E7C-95D7-47D1-9DD6-3788E23C79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62735" y="2268966"/>
            <a:ext cx="914400" cy="9144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563E4C07-BAAA-4DF2-83A4-90A80B56C5D3}"/>
              </a:ext>
            </a:extLst>
          </p:cNvPr>
          <p:cNvSpPr txBox="1"/>
          <p:nvPr/>
        </p:nvSpPr>
        <p:spPr>
          <a:xfrm>
            <a:off x="8479182" y="3212835"/>
            <a:ext cx="10815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COVID-19</a:t>
            </a:r>
          </a:p>
        </p:txBody>
      </p:sp>
      <p:pic>
        <p:nvPicPr>
          <p:cNvPr id="12" name="Gráfico 16" descr="Lupa estrutura de tópicos">
            <a:extLst>
              <a:ext uri="{FF2B5EF4-FFF2-40B4-BE49-F238E27FC236}">
                <a16:creationId xmlns="" xmlns:a16="http://schemas.microsoft.com/office/drawing/2014/main" id="{257C8387-FB8F-45A5-B38B-4FCAEC90B54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43428" y="3870296"/>
            <a:ext cx="914400" cy="914400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7958407" y="4784696"/>
            <a:ext cx="241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FOCO NOS </a:t>
            </a:r>
          </a:p>
          <a:p>
            <a:pPr lvl="0" algn="ctr">
              <a:buNone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SERVIÇOS ESPECIALIZADOS</a:t>
            </a:r>
          </a:p>
        </p:txBody>
      </p:sp>
    </p:spTree>
    <p:extLst>
      <p:ext uri="{BB962C8B-B14F-4D97-AF65-F5344CB8AC3E}">
        <p14:creationId xmlns:p14="http://schemas.microsoft.com/office/powerpoint/2010/main" val="3480554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77C224F0-8F37-4187-A15B-F80BF5685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874" y="600883"/>
            <a:ext cx="9638539" cy="1325563"/>
          </a:xfrm>
        </p:spPr>
        <p:txBody>
          <a:bodyPr/>
          <a:lstStyle/>
          <a:p>
            <a:r>
              <a:rPr lang="pt-BR" dirty="0"/>
              <a:t>Geração de Evidências | Pesquisa de Impacto Projeto Saúde Mental na APS</a:t>
            </a:r>
          </a:p>
        </p:txBody>
      </p:sp>
      <p:sp>
        <p:nvSpPr>
          <p:cNvPr id="9" name="Retângulo de cantos arredondados 3">
            <a:extLst>
              <a:ext uri="{FF2B5EF4-FFF2-40B4-BE49-F238E27FC236}">
                <a16:creationId xmlns="" xmlns:a16="http://schemas.microsoft.com/office/drawing/2014/main" id="{7CE3374F-B867-41DB-86C8-E728FDD33065}"/>
              </a:ext>
            </a:extLst>
          </p:cNvPr>
          <p:cNvSpPr/>
          <p:nvPr/>
        </p:nvSpPr>
        <p:spPr>
          <a:xfrm>
            <a:off x="1135118" y="1974736"/>
            <a:ext cx="6731876" cy="1052243"/>
          </a:xfrm>
          <a:prstGeom prst="roundRect">
            <a:avLst/>
          </a:prstGeom>
          <a:solidFill>
            <a:srgbClr val="1D7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Analisar o impacto do </a:t>
            </a:r>
            <a:r>
              <a:rPr lang="pt-BR" sz="2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Proadi</a:t>
            </a:r>
            <a:r>
              <a:rPr lang="pt-BR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-SUS Saúde mental na APS e mapear a necessidade de cuidado em saúde mental</a:t>
            </a:r>
          </a:p>
        </p:txBody>
      </p:sp>
      <p:sp>
        <p:nvSpPr>
          <p:cNvPr id="10" name="Retângulo de cantos arredondados 9">
            <a:extLst>
              <a:ext uri="{FF2B5EF4-FFF2-40B4-BE49-F238E27FC236}">
                <a16:creationId xmlns="" xmlns:a16="http://schemas.microsoft.com/office/drawing/2014/main" id="{0AABA209-B54C-4761-94E0-A2C05939F5F9}"/>
              </a:ext>
            </a:extLst>
          </p:cNvPr>
          <p:cNvSpPr/>
          <p:nvPr/>
        </p:nvSpPr>
        <p:spPr>
          <a:xfrm>
            <a:off x="2356963" y="3485049"/>
            <a:ext cx="8004034" cy="228512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pt-BR" sz="2000" dirty="0">
                <a:solidFill>
                  <a:srgbClr val="015641"/>
                </a:solidFill>
                <a:latin typeface="Calibri" panose="020F0502020204030204" pitchFamily="34" charset="0"/>
              </a:rPr>
              <a:t>Referencial da Teoria da Mudança</a:t>
            </a:r>
          </a:p>
          <a:p>
            <a:pPr algn="just"/>
            <a:endParaRPr lang="pt-BR" sz="2000" dirty="0">
              <a:solidFill>
                <a:srgbClr val="015641"/>
              </a:solidFill>
              <a:latin typeface="Calibri" panose="020F0502020204030204" pitchFamily="34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pt-BR" sz="2000" dirty="0">
                <a:solidFill>
                  <a:srgbClr val="015641"/>
                </a:solidFill>
                <a:latin typeface="Calibri" panose="020F0502020204030204" pitchFamily="34" charset="0"/>
              </a:rPr>
              <a:t>Comparação UBS </a:t>
            </a:r>
            <a:r>
              <a:rPr lang="pt-BR" sz="2000" dirty="0" err="1">
                <a:solidFill>
                  <a:srgbClr val="015641"/>
                </a:solidFill>
                <a:latin typeface="Calibri" panose="020F0502020204030204" pitchFamily="34" charset="0"/>
              </a:rPr>
              <a:t>lab</a:t>
            </a:r>
            <a:r>
              <a:rPr lang="pt-BR" sz="2000" dirty="0">
                <a:solidFill>
                  <a:srgbClr val="015641"/>
                </a:solidFill>
                <a:latin typeface="Calibri" panose="020F0502020204030204" pitchFamily="34" charset="0"/>
              </a:rPr>
              <a:t> central (intervenção) vs. 2 </a:t>
            </a:r>
            <a:r>
              <a:rPr lang="pt-BR" sz="2000" dirty="0" err="1">
                <a:solidFill>
                  <a:srgbClr val="015641"/>
                </a:solidFill>
                <a:latin typeface="Calibri" panose="020F0502020204030204" pitchFamily="34" charset="0"/>
              </a:rPr>
              <a:t>UBSs</a:t>
            </a:r>
            <a:r>
              <a:rPr lang="pt-BR" sz="2000" dirty="0">
                <a:solidFill>
                  <a:srgbClr val="015641"/>
                </a:solidFill>
                <a:latin typeface="Calibri" panose="020F0502020204030204" pitchFamily="34" charset="0"/>
              </a:rPr>
              <a:t> (controle)</a:t>
            </a:r>
          </a:p>
          <a:p>
            <a:pPr lvl="0" algn="just"/>
            <a:endParaRPr lang="pt-BR" sz="2000" dirty="0">
              <a:solidFill>
                <a:srgbClr val="015641"/>
              </a:solidFill>
              <a:latin typeface="Calibri" panose="020F0502020204030204" pitchFamily="34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pt-BR" sz="2000" dirty="0">
                <a:solidFill>
                  <a:srgbClr val="015641"/>
                </a:solidFill>
                <a:latin typeface="Calibri" panose="020F0502020204030204" pitchFamily="34" charset="0"/>
              </a:rPr>
              <a:t>Dados  secundários e Indicadores do projeto, assistenciais e de saúde</a:t>
            </a:r>
          </a:p>
        </p:txBody>
      </p:sp>
      <p:sp>
        <p:nvSpPr>
          <p:cNvPr id="14" name="Google Shape;11009;p65">
            <a:extLst>
              <a:ext uri="{FF2B5EF4-FFF2-40B4-BE49-F238E27FC236}">
                <a16:creationId xmlns="" xmlns:a16="http://schemas.microsoft.com/office/drawing/2014/main" id="{1EDADB72-CDA3-4B3E-9076-FEACA49AC099}"/>
              </a:ext>
            </a:extLst>
          </p:cNvPr>
          <p:cNvSpPr/>
          <p:nvPr/>
        </p:nvSpPr>
        <p:spPr>
          <a:xfrm>
            <a:off x="1729276" y="4309782"/>
            <a:ext cx="671931" cy="635662"/>
          </a:xfrm>
          <a:custGeom>
            <a:avLst/>
            <a:gdLst/>
            <a:ahLst/>
            <a:cxnLst/>
            <a:rect l="l" t="t" r="r" b="b"/>
            <a:pathLst>
              <a:path w="19401" h="19327" extrusionOk="0">
                <a:moveTo>
                  <a:pt x="14796" y="1700"/>
                </a:moveTo>
                <a:lnTo>
                  <a:pt x="17815" y="3965"/>
                </a:lnTo>
                <a:lnTo>
                  <a:pt x="14796" y="6229"/>
                </a:lnTo>
                <a:lnTo>
                  <a:pt x="14796" y="5097"/>
                </a:lnTo>
                <a:cubicBezTo>
                  <a:pt x="14796" y="4783"/>
                  <a:pt x="14542" y="4529"/>
                  <a:pt x="14231" y="4529"/>
                </a:cubicBezTo>
                <a:lnTo>
                  <a:pt x="10795" y="4529"/>
                </a:lnTo>
                <a:cubicBezTo>
                  <a:pt x="9807" y="4529"/>
                  <a:pt x="8893" y="5046"/>
                  <a:pt x="8379" y="5888"/>
                </a:cubicBezTo>
                <a:cubicBezTo>
                  <a:pt x="8177" y="5547"/>
                  <a:pt x="7932" y="5230"/>
                  <a:pt x="7658" y="4946"/>
                </a:cubicBezTo>
                <a:cubicBezTo>
                  <a:pt x="8409" y="3974"/>
                  <a:pt x="9566" y="3403"/>
                  <a:pt x="10795" y="3397"/>
                </a:cubicBezTo>
                <a:lnTo>
                  <a:pt x="14231" y="3397"/>
                </a:lnTo>
                <a:cubicBezTo>
                  <a:pt x="14542" y="3397"/>
                  <a:pt x="14796" y="3143"/>
                  <a:pt x="14796" y="2832"/>
                </a:cubicBezTo>
                <a:lnTo>
                  <a:pt x="14796" y="1700"/>
                </a:lnTo>
                <a:close/>
                <a:moveTo>
                  <a:pt x="5807" y="13011"/>
                </a:moveTo>
                <a:cubicBezTo>
                  <a:pt x="5888" y="13398"/>
                  <a:pt x="6015" y="13778"/>
                  <a:pt x="6184" y="14137"/>
                </a:cubicBezTo>
                <a:cubicBezTo>
                  <a:pt x="5538" y="14566"/>
                  <a:pt x="4777" y="14796"/>
                  <a:pt x="4001" y="14796"/>
                </a:cubicBezTo>
                <a:lnTo>
                  <a:pt x="1700" y="14796"/>
                </a:lnTo>
                <a:cubicBezTo>
                  <a:pt x="1386" y="14796"/>
                  <a:pt x="1133" y="14542"/>
                  <a:pt x="1133" y="14231"/>
                </a:cubicBezTo>
                <a:cubicBezTo>
                  <a:pt x="1133" y="13917"/>
                  <a:pt x="1386" y="13663"/>
                  <a:pt x="1700" y="13663"/>
                </a:cubicBezTo>
                <a:lnTo>
                  <a:pt x="4001" y="13663"/>
                </a:lnTo>
                <a:cubicBezTo>
                  <a:pt x="4662" y="13663"/>
                  <a:pt x="5299" y="13434"/>
                  <a:pt x="5807" y="13011"/>
                </a:cubicBezTo>
                <a:close/>
                <a:moveTo>
                  <a:pt x="4001" y="4529"/>
                </a:moveTo>
                <a:cubicBezTo>
                  <a:pt x="6190" y="4532"/>
                  <a:pt x="7963" y="6305"/>
                  <a:pt x="7966" y="8494"/>
                </a:cubicBezTo>
                <a:lnTo>
                  <a:pt x="7966" y="11966"/>
                </a:lnTo>
                <a:cubicBezTo>
                  <a:pt x="7966" y="13527"/>
                  <a:pt x="9231" y="14792"/>
                  <a:pt x="10795" y="14796"/>
                </a:cubicBezTo>
                <a:lnTo>
                  <a:pt x="14231" y="14796"/>
                </a:lnTo>
                <a:cubicBezTo>
                  <a:pt x="14542" y="14796"/>
                  <a:pt x="14796" y="14542"/>
                  <a:pt x="14796" y="14231"/>
                </a:cubicBezTo>
                <a:lnTo>
                  <a:pt x="14796" y="13099"/>
                </a:lnTo>
                <a:lnTo>
                  <a:pt x="17815" y="15363"/>
                </a:lnTo>
                <a:lnTo>
                  <a:pt x="14796" y="17628"/>
                </a:lnTo>
                <a:lnTo>
                  <a:pt x="14796" y="16495"/>
                </a:lnTo>
                <a:cubicBezTo>
                  <a:pt x="14796" y="16181"/>
                  <a:pt x="14542" y="15928"/>
                  <a:pt x="14231" y="15928"/>
                </a:cubicBezTo>
                <a:lnTo>
                  <a:pt x="10795" y="15928"/>
                </a:lnTo>
                <a:cubicBezTo>
                  <a:pt x="8606" y="15925"/>
                  <a:pt x="6833" y="14152"/>
                  <a:pt x="6833" y="11966"/>
                </a:cubicBezTo>
                <a:lnTo>
                  <a:pt x="6833" y="8494"/>
                </a:lnTo>
                <a:cubicBezTo>
                  <a:pt x="6830" y="6930"/>
                  <a:pt x="5565" y="5665"/>
                  <a:pt x="4001" y="5662"/>
                </a:cubicBezTo>
                <a:lnTo>
                  <a:pt x="1700" y="5662"/>
                </a:lnTo>
                <a:cubicBezTo>
                  <a:pt x="1386" y="5662"/>
                  <a:pt x="1133" y="5408"/>
                  <a:pt x="1133" y="5097"/>
                </a:cubicBezTo>
                <a:cubicBezTo>
                  <a:pt x="1133" y="4783"/>
                  <a:pt x="1386" y="4529"/>
                  <a:pt x="1700" y="4529"/>
                </a:cubicBezTo>
                <a:close/>
                <a:moveTo>
                  <a:pt x="14230" y="0"/>
                </a:moveTo>
                <a:cubicBezTo>
                  <a:pt x="13937" y="0"/>
                  <a:pt x="13663" y="232"/>
                  <a:pt x="13663" y="568"/>
                </a:cubicBezTo>
                <a:lnTo>
                  <a:pt x="13663" y="2265"/>
                </a:lnTo>
                <a:lnTo>
                  <a:pt x="10795" y="2265"/>
                </a:lnTo>
                <a:cubicBezTo>
                  <a:pt x="9228" y="2265"/>
                  <a:pt x="7745" y="2989"/>
                  <a:pt x="6782" y="4224"/>
                </a:cubicBezTo>
                <a:cubicBezTo>
                  <a:pt x="5955" y="3684"/>
                  <a:pt x="4988" y="3397"/>
                  <a:pt x="4001" y="3397"/>
                </a:cubicBezTo>
                <a:lnTo>
                  <a:pt x="1700" y="3397"/>
                </a:lnTo>
                <a:cubicBezTo>
                  <a:pt x="761" y="3397"/>
                  <a:pt x="0" y="4158"/>
                  <a:pt x="0" y="5097"/>
                </a:cubicBezTo>
                <a:cubicBezTo>
                  <a:pt x="0" y="6033"/>
                  <a:pt x="761" y="6794"/>
                  <a:pt x="1700" y="6794"/>
                </a:cubicBezTo>
                <a:lnTo>
                  <a:pt x="4001" y="6794"/>
                </a:lnTo>
                <a:cubicBezTo>
                  <a:pt x="4940" y="6794"/>
                  <a:pt x="5698" y="7555"/>
                  <a:pt x="5701" y="8494"/>
                </a:cubicBezTo>
                <a:lnTo>
                  <a:pt x="5701" y="10834"/>
                </a:lnTo>
                <a:cubicBezTo>
                  <a:pt x="5698" y="11770"/>
                  <a:pt x="4940" y="12531"/>
                  <a:pt x="4001" y="12531"/>
                </a:cubicBezTo>
                <a:lnTo>
                  <a:pt x="1700" y="12531"/>
                </a:lnTo>
                <a:cubicBezTo>
                  <a:pt x="761" y="12531"/>
                  <a:pt x="0" y="13292"/>
                  <a:pt x="0" y="14231"/>
                </a:cubicBezTo>
                <a:cubicBezTo>
                  <a:pt x="0" y="15167"/>
                  <a:pt x="761" y="15928"/>
                  <a:pt x="1700" y="15928"/>
                </a:cubicBezTo>
                <a:lnTo>
                  <a:pt x="4001" y="15928"/>
                </a:lnTo>
                <a:cubicBezTo>
                  <a:pt x="4988" y="15928"/>
                  <a:pt x="5955" y="15641"/>
                  <a:pt x="6782" y="15100"/>
                </a:cubicBezTo>
                <a:cubicBezTo>
                  <a:pt x="7745" y="16338"/>
                  <a:pt x="9228" y="17060"/>
                  <a:pt x="10795" y="17060"/>
                </a:cubicBezTo>
                <a:lnTo>
                  <a:pt x="13663" y="17060"/>
                </a:lnTo>
                <a:lnTo>
                  <a:pt x="13663" y="18760"/>
                </a:lnTo>
                <a:cubicBezTo>
                  <a:pt x="13663" y="19095"/>
                  <a:pt x="13938" y="19326"/>
                  <a:pt x="14232" y="19326"/>
                </a:cubicBezTo>
                <a:cubicBezTo>
                  <a:pt x="14347" y="19326"/>
                  <a:pt x="14464" y="19291"/>
                  <a:pt x="14569" y="19213"/>
                </a:cubicBezTo>
                <a:lnTo>
                  <a:pt x="19098" y="15816"/>
                </a:lnTo>
                <a:cubicBezTo>
                  <a:pt x="19400" y="15590"/>
                  <a:pt x="19400" y="15134"/>
                  <a:pt x="19098" y="14910"/>
                </a:cubicBezTo>
                <a:lnTo>
                  <a:pt x="14569" y="11513"/>
                </a:lnTo>
                <a:cubicBezTo>
                  <a:pt x="14464" y="11434"/>
                  <a:pt x="14345" y="11398"/>
                  <a:pt x="14230" y="11398"/>
                </a:cubicBezTo>
                <a:cubicBezTo>
                  <a:pt x="13937" y="11398"/>
                  <a:pt x="13663" y="11630"/>
                  <a:pt x="13663" y="11966"/>
                </a:cubicBezTo>
                <a:lnTo>
                  <a:pt x="13663" y="13663"/>
                </a:lnTo>
                <a:lnTo>
                  <a:pt x="10795" y="13663"/>
                </a:lnTo>
                <a:cubicBezTo>
                  <a:pt x="9856" y="13663"/>
                  <a:pt x="9098" y="12902"/>
                  <a:pt x="9098" y="11966"/>
                </a:cubicBezTo>
                <a:lnTo>
                  <a:pt x="9098" y="7362"/>
                </a:lnTo>
                <a:cubicBezTo>
                  <a:pt x="9098" y="6423"/>
                  <a:pt x="9856" y="5662"/>
                  <a:pt x="10795" y="5662"/>
                </a:cubicBezTo>
                <a:lnTo>
                  <a:pt x="13663" y="5662"/>
                </a:lnTo>
                <a:lnTo>
                  <a:pt x="13663" y="7362"/>
                </a:lnTo>
                <a:cubicBezTo>
                  <a:pt x="13663" y="7576"/>
                  <a:pt x="13784" y="7769"/>
                  <a:pt x="13977" y="7866"/>
                </a:cubicBezTo>
                <a:cubicBezTo>
                  <a:pt x="14057" y="7906"/>
                  <a:pt x="14144" y="7926"/>
                  <a:pt x="14230" y="7926"/>
                </a:cubicBezTo>
                <a:cubicBezTo>
                  <a:pt x="14350" y="7926"/>
                  <a:pt x="14469" y="7888"/>
                  <a:pt x="14569" y="7815"/>
                </a:cubicBezTo>
                <a:lnTo>
                  <a:pt x="19098" y="4418"/>
                </a:lnTo>
                <a:cubicBezTo>
                  <a:pt x="19400" y="4191"/>
                  <a:pt x="19400" y="3735"/>
                  <a:pt x="19098" y="3512"/>
                </a:cubicBezTo>
                <a:lnTo>
                  <a:pt x="14569" y="115"/>
                </a:lnTo>
                <a:cubicBezTo>
                  <a:pt x="14464" y="36"/>
                  <a:pt x="14345" y="0"/>
                  <a:pt x="14230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5" name="Google Shape;11054;p65">
            <a:extLst>
              <a:ext uri="{FF2B5EF4-FFF2-40B4-BE49-F238E27FC236}">
                <a16:creationId xmlns="" xmlns:a16="http://schemas.microsoft.com/office/drawing/2014/main" id="{229903C6-3951-4632-99E3-CB9F059EE93A}"/>
              </a:ext>
            </a:extLst>
          </p:cNvPr>
          <p:cNvSpPr/>
          <p:nvPr/>
        </p:nvSpPr>
        <p:spPr>
          <a:xfrm>
            <a:off x="301874" y="2132392"/>
            <a:ext cx="675587" cy="699298"/>
          </a:xfrm>
          <a:custGeom>
            <a:avLst/>
            <a:gdLst/>
            <a:ahLst/>
            <a:cxnLst/>
            <a:rect l="l" t="t" r="r" b="b"/>
            <a:pathLst>
              <a:path w="19516" h="19326" extrusionOk="0">
                <a:moveTo>
                  <a:pt x="15929" y="1934"/>
                </a:moveTo>
                <a:lnTo>
                  <a:pt x="15929" y="2834"/>
                </a:lnTo>
                <a:cubicBezTo>
                  <a:pt x="15929" y="3145"/>
                  <a:pt x="16182" y="3398"/>
                  <a:pt x="16496" y="3398"/>
                </a:cubicBezTo>
                <a:lnTo>
                  <a:pt x="17393" y="3398"/>
                </a:lnTo>
                <a:lnTo>
                  <a:pt x="16261" y="4531"/>
                </a:lnTo>
                <a:lnTo>
                  <a:pt x="14796" y="4531"/>
                </a:lnTo>
                <a:lnTo>
                  <a:pt x="14796" y="3066"/>
                </a:lnTo>
                <a:lnTo>
                  <a:pt x="15929" y="1934"/>
                </a:lnTo>
                <a:close/>
                <a:moveTo>
                  <a:pt x="9663" y="7927"/>
                </a:moveTo>
                <a:cubicBezTo>
                  <a:pt x="9926" y="7927"/>
                  <a:pt x="10183" y="7991"/>
                  <a:pt x="10418" y="8109"/>
                </a:cubicBezTo>
                <a:lnTo>
                  <a:pt x="9262" y="9262"/>
                </a:lnTo>
                <a:cubicBezTo>
                  <a:pt x="9041" y="9485"/>
                  <a:pt x="9041" y="9842"/>
                  <a:pt x="9262" y="10065"/>
                </a:cubicBezTo>
                <a:cubicBezTo>
                  <a:pt x="9372" y="10175"/>
                  <a:pt x="9517" y="10231"/>
                  <a:pt x="9662" y="10231"/>
                </a:cubicBezTo>
                <a:cubicBezTo>
                  <a:pt x="9807" y="10231"/>
                  <a:pt x="9952" y="10175"/>
                  <a:pt x="10062" y="10065"/>
                </a:cubicBezTo>
                <a:lnTo>
                  <a:pt x="11218" y="8909"/>
                </a:lnTo>
                <a:cubicBezTo>
                  <a:pt x="11336" y="9141"/>
                  <a:pt x="11399" y="9401"/>
                  <a:pt x="11399" y="9664"/>
                </a:cubicBezTo>
                <a:cubicBezTo>
                  <a:pt x="11399" y="10585"/>
                  <a:pt x="10605" y="11364"/>
                  <a:pt x="9663" y="11364"/>
                </a:cubicBezTo>
                <a:cubicBezTo>
                  <a:pt x="8721" y="11364"/>
                  <a:pt x="7927" y="10585"/>
                  <a:pt x="7927" y="9664"/>
                </a:cubicBezTo>
                <a:cubicBezTo>
                  <a:pt x="7927" y="8722"/>
                  <a:pt x="8721" y="7927"/>
                  <a:pt x="9663" y="7927"/>
                </a:cubicBezTo>
                <a:close/>
                <a:moveTo>
                  <a:pt x="9663" y="5663"/>
                </a:moveTo>
                <a:cubicBezTo>
                  <a:pt x="10527" y="5666"/>
                  <a:pt x="11363" y="5953"/>
                  <a:pt x="12049" y="6478"/>
                </a:cubicBezTo>
                <a:lnTo>
                  <a:pt x="11242" y="7287"/>
                </a:lnTo>
                <a:cubicBezTo>
                  <a:pt x="10777" y="6967"/>
                  <a:pt x="10228" y="6798"/>
                  <a:pt x="9663" y="6795"/>
                </a:cubicBezTo>
                <a:cubicBezTo>
                  <a:pt x="8108" y="6795"/>
                  <a:pt x="6795" y="8109"/>
                  <a:pt x="6795" y="9664"/>
                </a:cubicBezTo>
                <a:cubicBezTo>
                  <a:pt x="6795" y="10422"/>
                  <a:pt x="7103" y="11143"/>
                  <a:pt x="7649" y="11669"/>
                </a:cubicBezTo>
                <a:cubicBezTo>
                  <a:pt x="8208" y="12220"/>
                  <a:pt x="8935" y="12495"/>
                  <a:pt x="9663" y="12495"/>
                </a:cubicBezTo>
                <a:cubicBezTo>
                  <a:pt x="10391" y="12495"/>
                  <a:pt x="11119" y="12220"/>
                  <a:pt x="11677" y="11669"/>
                </a:cubicBezTo>
                <a:cubicBezTo>
                  <a:pt x="12224" y="11143"/>
                  <a:pt x="12532" y="10422"/>
                  <a:pt x="12532" y="9664"/>
                </a:cubicBezTo>
                <a:cubicBezTo>
                  <a:pt x="12529" y="9099"/>
                  <a:pt x="12360" y="8549"/>
                  <a:pt x="12043" y="8084"/>
                </a:cubicBezTo>
                <a:lnTo>
                  <a:pt x="12849" y="7278"/>
                </a:lnTo>
                <a:cubicBezTo>
                  <a:pt x="13374" y="7964"/>
                  <a:pt x="13661" y="8800"/>
                  <a:pt x="13664" y="9664"/>
                </a:cubicBezTo>
                <a:cubicBezTo>
                  <a:pt x="13664" y="11850"/>
                  <a:pt x="11870" y="13628"/>
                  <a:pt x="9663" y="13628"/>
                </a:cubicBezTo>
                <a:cubicBezTo>
                  <a:pt x="7456" y="13628"/>
                  <a:pt x="5662" y="11850"/>
                  <a:pt x="5662" y="9664"/>
                </a:cubicBezTo>
                <a:cubicBezTo>
                  <a:pt x="5662" y="7496"/>
                  <a:pt x="7495" y="5663"/>
                  <a:pt x="9663" y="5663"/>
                </a:cubicBezTo>
                <a:close/>
                <a:moveTo>
                  <a:pt x="9676" y="3398"/>
                </a:moveTo>
                <a:cubicBezTo>
                  <a:pt x="11130" y="3398"/>
                  <a:pt x="12541" y="3902"/>
                  <a:pt x="13664" y="4826"/>
                </a:cubicBezTo>
                <a:lnTo>
                  <a:pt x="13664" y="4863"/>
                </a:lnTo>
                <a:lnTo>
                  <a:pt x="12861" y="5663"/>
                </a:lnTo>
                <a:cubicBezTo>
                  <a:pt x="11911" y="4901"/>
                  <a:pt x="10770" y="4528"/>
                  <a:pt x="9634" y="4528"/>
                </a:cubicBezTo>
                <a:cubicBezTo>
                  <a:pt x="8214" y="4528"/>
                  <a:pt x="6803" y="5111"/>
                  <a:pt x="5786" y="6246"/>
                </a:cubicBezTo>
                <a:cubicBezTo>
                  <a:pt x="3959" y="8287"/>
                  <a:pt x="4047" y="11403"/>
                  <a:pt x="5985" y="13341"/>
                </a:cubicBezTo>
                <a:cubicBezTo>
                  <a:pt x="6991" y="14346"/>
                  <a:pt x="8313" y="14852"/>
                  <a:pt x="9638" y="14852"/>
                </a:cubicBezTo>
                <a:cubicBezTo>
                  <a:pt x="10866" y="14852"/>
                  <a:pt x="12096" y="14417"/>
                  <a:pt x="13078" y="13538"/>
                </a:cubicBezTo>
                <a:cubicBezTo>
                  <a:pt x="15119" y="11711"/>
                  <a:pt x="15376" y="8604"/>
                  <a:pt x="13664" y="6463"/>
                </a:cubicBezTo>
                <a:lnTo>
                  <a:pt x="14464" y="5663"/>
                </a:lnTo>
                <a:lnTo>
                  <a:pt x="14503" y="5663"/>
                </a:lnTo>
                <a:cubicBezTo>
                  <a:pt x="15430" y="6789"/>
                  <a:pt x="15935" y="8205"/>
                  <a:pt x="15929" y="9664"/>
                </a:cubicBezTo>
                <a:cubicBezTo>
                  <a:pt x="15929" y="13100"/>
                  <a:pt x="13117" y="15893"/>
                  <a:pt x="9663" y="15893"/>
                </a:cubicBezTo>
                <a:cubicBezTo>
                  <a:pt x="6209" y="15893"/>
                  <a:pt x="3398" y="13100"/>
                  <a:pt x="3398" y="9664"/>
                </a:cubicBezTo>
                <a:cubicBezTo>
                  <a:pt x="3398" y="6209"/>
                  <a:pt x="6209" y="3398"/>
                  <a:pt x="9663" y="3398"/>
                </a:cubicBezTo>
                <a:cubicBezTo>
                  <a:pt x="9668" y="3398"/>
                  <a:pt x="9672" y="3398"/>
                  <a:pt x="9676" y="3398"/>
                </a:cubicBezTo>
                <a:close/>
                <a:moveTo>
                  <a:pt x="9663" y="1134"/>
                </a:moveTo>
                <a:cubicBezTo>
                  <a:pt x="11176" y="1134"/>
                  <a:pt x="12661" y="1532"/>
                  <a:pt x="13975" y="2287"/>
                </a:cubicBezTo>
                <a:lnTo>
                  <a:pt x="13830" y="2432"/>
                </a:lnTo>
                <a:cubicBezTo>
                  <a:pt x="13724" y="2538"/>
                  <a:pt x="13664" y="2683"/>
                  <a:pt x="13664" y="2834"/>
                </a:cubicBezTo>
                <a:lnTo>
                  <a:pt x="13664" y="3428"/>
                </a:lnTo>
                <a:cubicBezTo>
                  <a:pt x="12473" y="2670"/>
                  <a:pt x="11090" y="2266"/>
                  <a:pt x="9679" y="2266"/>
                </a:cubicBezTo>
                <a:cubicBezTo>
                  <a:pt x="9674" y="2266"/>
                  <a:pt x="9668" y="2266"/>
                  <a:pt x="9663" y="2266"/>
                </a:cubicBezTo>
                <a:cubicBezTo>
                  <a:pt x="7701" y="2266"/>
                  <a:pt x="5847" y="3039"/>
                  <a:pt x="4443" y="4443"/>
                </a:cubicBezTo>
                <a:cubicBezTo>
                  <a:pt x="3039" y="5847"/>
                  <a:pt x="2266" y="7701"/>
                  <a:pt x="2266" y="9664"/>
                </a:cubicBezTo>
                <a:cubicBezTo>
                  <a:pt x="2266" y="11626"/>
                  <a:pt x="3039" y="13474"/>
                  <a:pt x="4443" y="14866"/>
                </a:cubicBezTo>
                <a:cubicBezTo>
                  <a:pt x="5886" y="16305"/>
                  <a:pt x="7775" y="17024"/>
                  <a:pt x="9663" y="17024"/>
                </a:cubicBezTo>
                <a:cubicBezTo>
                  <a:pt x="11552" y="17024"/>
                  <a:pt x="13441" y="16305"/>
                  <a:pt x="14884" y="14866"/>
                </a:cubicBezTo>
                <a:cubicBezTo>
                  <a:pt x="16288" y="13474"/>
                  <a:pt x="17061" y="11626"/>
                  <a:pt x="17061" y="9664"/>
                </a:cubicBezTo>
                <a:cubicBezTo>
                  <a:pt x="17064" y="8248"/>
                  <a:pt x="16659" y="6859"/>
                  <a:pt x="15898" y="5663"/>
                </a:cubicBezTo>
                <a:lnTo>
                  <a:pt x="16496" y="5663"/>
                </a:lnTo>
                <a:cubicBezTo>
                  <a:pt x="16644" y="5663"/>
                  <a:pt x="16789" y="5602"/>
                  <a:pt x="16895" y="5497"/>
                </a:cubicBezTo>
                <a:lnTo>
                  <a:pt x="17040" y="5352"/>
                </a:lnTo>
                <a:cubicBezTo>
                  <a:pt x="17795" y="6665"/>
                  <a:pt x="18193" y="8151"/>
                  <a:pt x="18193" y="9664"/>
                </a:cubicBezTo>
                <a:cubicBezTo>
                  <a:pt x="18193" y="14368"/>
                  <a:pt x="14367" y="18194"/>
                  <a:pt x="9663" y="18194"/>
                </a:cubicBezTo>
                <a:cubicBezTo>
                  <a:pt x="4959" y="18194"/>
                  <a:pt x="1133" y="14368"/>
                  <a:pt x="1133" y="9664"/>
                </a:cubicBezTo>
                <a:cubicBezTo>
                  <a:pt x="1133" y="4959"/>
                  <a:pt x="4959" y="1134"/>
                  <a:pt x="9663" y="1134"/>
                </a:cubicBezTo>
                <a:close/>
                <a:moveTo>
                  <a:pt x="16491" y="0"/>
                </a:moveTo>
                <a:cubicBezTo>
                  <a:pt x="16352" y="0"/>
                  <a:pt x="16210" y="52"/>
                  <a:pt x="16095" y="167"/>
                </a:cubicBezTo>
                <a:lnTo>
                  <a:pt x="14799" y="1463"/>
                </a:lnTo>
                <a:cubicBezTo>
                  <a:pt x="13256" y="509"/>
                  <a:pt x="11478" y="4"/>
                  <a:pt x="9663" y="1"/>
                </a:cubicBezTo>
                <a:cubicBezTo>
                  <a:pt x="7094" y="1"/>
                  <a:pt x="4669" y="1010"/>
                  <a:pt x="2839" y="2840"/>
                </a:cubicBezTo>
                <a:cubicBezTo>
                  <a:pt x="1009" y="4669"/>
                  <a:pt x="1" y="7094"/>
                  <a:pt x="1" y="9664"/>
                </a:cubicBezTo>
                <a:cubicBezTo>
                  <a:pt x="1" y="12233"/>
                  <a:pt x="1009" y="14658"/>
                  <a:pt x="2839" y="16488"/>
                </a:cubicBezTo>
                <a:cubicBezTo>
                  <a:pt x="4669" y="18317"/>
                  <a:pt x="7094" y="19326"/>
                  <a:pt x="9663" y="19326"/>
                </a:cubicBezTo>
                <a:cubicBezTo>
                  <a:pt x="12233" y="19326"/>
                  <a:pt x="14657" y="18317"/>
                  <a:pt x="16487" y="16488"/>
                </a:cubicBezTo>
                <a:cubicBezTo>
                  <a:pt x="18317" y="14658"/>
                  <a:pt x="19325" y="12233"/>
                  <a:pt x="19325" y="9664"/>
                </a:cubicBezTo>
                <a:cubicBezTo>
                  <a:pt x="19322" y="7849"/>
                  <a:pt x="18818" y="6070"/>
                  <a:pt x="17864" y="4528"/>
                </a:cubicBezTo>
                <a:lnTo>
                  <a:pt x="19159" y="3232"/>
                </a:lnTo>
                <a:cubicBezTo>
                  <a:pt x="19516" y="2876"/>
                  <a:pt x="19265" y="2266"/>
                  <a:pt x="18761" y="2266"/>
                </a:cubicBezTo>
                <a:lnTo>
                  <a:pt x="17061" y="2266"/>
                </a:lnTo>
                <a:lnTo>
                  <a:pt x="17061" y="569"/>
                </a:lnTo>
                <a:cubicBezTo>
                  <a:pt x="17061" y="226"/>
                  <a:pt x="16782" y="0"/>
                  <a:pt x="16491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3573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77C224F0-8F37-4187-A15B-F80BF5685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874" y="600883"/>
            <a:ext cx="9638539" cy="1325563"/>
          </a:xfrm>
        </p:spPr>
        <p:txBody>
          <a:bodyPr/>
          <a:lstStyle/>
          <a:p>
            <a:r>
              <a:rPr lang="pt-BR" dirty="0"/>
              <a:t>Geração de Evidências | Pesquisa de Implementação: MI-</a:t>
            </a:r>
            <a:r>
              <a:rPr lang="pt-BR" dirty="0" err="1"/>
              <a:t>MhGAP</a:t>
            </a:r>
            <a:r>
              <a:rPr lang="pt-BR" dirty="0"/>
              <a:t> </a:t>
            </a:r>
          </a:p>
        </p:txBody>
      </p:sp>
      <p:sp>
        <p:nvSpPr>
          <p:cNvPr id="9" name="Retângulo de cantos arredondados 3">
            <a:extLst>
              <a:ext uri="{FF2B5EF4-FFF2-40B4-BE49-F238E27FC236}">
                <a16:creationId xmlns="" xmlns:a16="http://schemas.microsoft.com/office/drawing/2014/main" id="{7CE3374F-B867-41DB-86C8-E728FDD33065}"/>
              </a:ext>
            </a:extLst>
          </p:cNvPr>
          <p:cNvSpPr/>
          <p:nvPr/>
        </p:nvSpPr>
        <p:spPr>
          <a:xfrm>
            <a:off x="1135118" y="1701416"/>
            <a:ext cx="6731876" cy="1513732"/>
          </a:xfrm>
          <a:prstGeom prst="roundRect">
            <a:avLst/>
          </a:prstGeom>
          <a:solidFill>
            <a:srgbClr val="1D7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200" b="1" dirty="0">
                <a:solidFill>
                  <a:schemeClr val="bg1"/>
                </a:solidFill>
              </a:rPr>
              <a:t>Identificar variáveis facilitadoras e dificultadoras no processo de implementação do Manual de Intervenções do Mental Health Gap</a:t>
            </a:r>
          </a:p>
          <a:p>
            <a:pPr lvl="0"/>
            <a:endParaRPr lang="pt-BR" sz="2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tângulo de cantos arredondados 9">
            <a:extLst>
              <a:ext uri="{FF2B5EF4-FFF2-40B4-BE49-F238E27FC236}">
                <a16:creationId xmlns="" xmlns:a16="http://schemas.microsoft.com/office/drawing/2014/main" id="{0AABA209-B54C-4761-94E0-A2C05939F5F9}"/>
              </a:ext>
            </a:extLst>
          </p:cNvPr>
          <p:cNvSpPr/>
          <p:nvPr/>
        </p:nvSpPr>
        <p:spPr>
          <a:xfrm>
            <a:off x="2356963" y="3485049"/>
            <a:ext cx="8004034" cy="228512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pt-BR" sz="2000" dirty="0">
                <a:solidFill>
                  <a:srgbClr val="015641"/>
                </a:solidFill>
                <a:latin typeface="Calibri" panose="020F0502020204030204" pitchFamily="34" charset="0"/>
              </a:rPr>
              <a:t>Ciência da implementação</a:t>
            </a:r>
          </a:p>
          <a:p>
            <a:pPr algn="just"/>
            <a:endParaRPr lang="pt-BR" sz="2000" dirty="0">
              <a:solidFill>
                <a:srgbClr val="015641"/>
              </a:solidFill>
              <a:latin typeface="Calibri" panose="020F0502020204030204" pitchFamily="34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pt-BR" sz="2000" dirty="0">
                <a:solidFill>
                  <a:srgbClr val="015641"/>
                </a:solidFill>
                <a:latin typeface="Calibri" panose="020F0502020204030204" pitchFamily="34" charset="0"/>
              </a:rPr>
              <a:t>Estudo de casos-múltiplos</a:t>
            </a:r>
          </a:p>
          <a:p>
            <a:pPr lvl="0" algn="just"/>
            <a:endParaRPr lang="pt-BR" sz="2000" dirty="0">
              <a:solidFill>
                <a:srgbClr val="015641"/>
              </a:solidFill>
              <a:latin typeface="Calibri" panose="020F0502020204030204" pitchFamily="34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pt-BR" sz="2000" dirty="0">
                <a:solidFill>
                  <a:srgbClr val="015641"/>
                </a:solidFill>
                <a:latin typeface="Calibri" panose="020F0502020204030204" pitchFamily="34" charset="0"/>
              </a:rPr>
              <a:t>Abordagem </a:t>
            </a:r>
            <a:r>
              <a:rPr lang="pt-BR" sz="2000" dirty="0" err="1">
                <a:solidFill>
                  <a:srgbClr val="015641"/>
                </a:solidFill>
                <a:latin typeface="Calibri" panose="020F0502020204030204" pitchFamily="34" charset="0"/>
              </a:rPr>
              <a:t>Quali</a:t>
            </a:r>
            <a:r>
              <a:rPr lang="pt-BR" sz="2000" dirty="0">
                <a:solidFill>
                  <a:srgbClr val="015641"/>
                </a:solidFill>
                <a:latin typeface="Calibri" panose="020F0502020204030204" pitchFamily="34" charset="0"/>
              </a:rPr>
              <a:t>-quanti</a:t>
            </a:r>
          </a:p>
          <a:p>
            <a:pPr algn="just"/>
            <a:endParaRPr lang="pt-BR" sz="2000" dirty="0">
              <a:solidFill>
                <a:srgbClr val="01564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Google Shape;11009;p65">
            <a:extLst>
              <a:ext uri="{FF2B5EF4-FFF2-40B4-BE49-F238E27FC236}">
                <a16:creationId xmlns="" xmlns:a16="http://schemas.microsoft.com/office/drawing/2014/main" id="{1EDADB72-CDA3-4B3E-9076-FEACA49AC099}"/>
              </a:ext>
            </a:extLst>
          </p:cNvPr>
          <p:cNvSpPr/>
          <p:nvPr/>
        </p:nvSpPr>
        <p:spPr>
          <a:xfrm>
            <a:off x="1729276" y="4309782"/>
            <a:ext cx="671931" cy="635662"/>
          </a:xfrm>
          <a:custGeom>
            <a:avLst/>
            <a:gdLst/>
            <a:ahLst/>
            <a:cxnLst/>
            <a:rect l="l" t="t" r="r" b="b"/>
            <a:pathLst>
              <a:path w="19401" h="19327" extrusionOk="0">
                <a:moveTo>
                  <a:pt x="14796" y="1700"/>
                </a:moveTo>
                <a:lnTo>
                  <a:pt x="17815" y="3965"/>
                </a:lnTo>
                <a:lnTo>
                  <a:pt x="14796" y="6229"/>
                </a:lnTo>
                <a:lnTo>
                  <a:pt x="14796" y="5097"/>
                </a:lnTo>
                <a:cubicBezTo>
                  <a:pt x="14796" y="4783"/>
                  <a:pt x="14542" y="4529"/>
                  <a:pt x="14231" y="4529"/>
                </a:cubicBezTo>
                <a:lnTo>
                  <a:pt x="10795" y="4529"/>
                </a:lnTo>
                <a:cubicBezTo>
                  <a:pt x="9807" y="4529"/>
                  <a:pt x="8893" y="5046"/>
                  <a:pt x="8379" y="5888"/>
                </a:cubicBezTo>
                <a:cubicBezTo>
                  <a:pt x="8177" y="5547"/>
                  <a:pt x="7932" y="5230"/>
                  <a:pt x="7658" y="4946"/>
                </a:cubicBezTo>
                <a:cubicBezTo>
                  <a:pt x="8409" y="3974"/>
                  <a:pt x="9566" y="3403"/>
                  <a:pt x="10795" y="3397"/>
                </a:cubicBezTo>
                <a:lnTo>
                  <a:pt x="14231" y="3397"/>
                </a:lnTo>
                <a:cubicBezTo>
                  <a:pt x="14542" y="3397"/>
                  <a:pt x="14796" y="3143"/>
                  <a:pt x="14796" y="2832"/>
                </a:cubicBezTo>
                <a:lnTo>
                  <a:pt x="14796" y="1700"/>
                </a:lnTo>
                <a:close/>
                <a:moveTo>
                  <a:pt x="5807" y="13011"/>
                </a:moveTo>
                <a:cubicBezTo>
                  <a:pt x="5888" y="13398"/>
                  <a:pt x="6015" y="13778"/>
                  <a:pt x="6184" y="14137"/>
                </a:cubicBezTo>
                <a:cubicBezTo>
                  <a:pt x="5538" y="14566"/>
                  <a:pt x="4777" y="14796"/>
                  <a:pt x="4001" y="14796"/>
                </a:cubicBezTo>
                <a:lnTo>
                  <a:pt x="1700" y="14796"/>
                </a:lnTo>
                <a:cubicBezTo>
                  <a:pt x="1386" y="14796"/>
                  <a:pt x="1133" y="14542"/>
                  <a:pt x="1133" y="14231"/>
                </a:cubicBezTo>
                <a:cubicBezTo>
                  <a:pt x="1133" y="13917"/>
                  <a:pt x="1386" y="13663"/>
                  <a:pt x="1700" y="13663"/>
                </a:cubicBezTo>
                <a:lnTo>
                  <a:pt x="4001" y="13663"/>
                </a:lnTo>
                <a:cubicBezTo>
                  <a:pt x="4662" y="13663"/>
                  <a:pt x="5299" y="13434"/>
                  <a:pt x="5807" y="13011"/>
                </a:cubicBezTo>
                <a:close/>
                <a:moveTo>
                  <a:pt x="4001" y="4529"/>
                </a:moveTo>
                <a:cubicBezTo>
                  <a:pt x="6190" y="4532"/>
                  <a:pt x="7963" y="6305"/>
                  <a:pt x="7966" y="8494"/>
                </a:cubicBezTo>
                <a:lnTo>
                  <a:pt x="7966" y="11966"/>
                </a:lnTo>
                <a:cubicBezTo>
                  <a:pt x="7966" y="13527"/>
                  <a:pt x="9231" y="14792"/>
                  <a:pt x="10795" y="14796"/>
                </a:cubicBezTo>
                <a:lnTo>
                  <a:pt x="14231" y="14796"/>
                </a:lnTo>
                <a:cubicBezTo>
                  <a:pt x="14542" y="14796"/>
                  <a:pt x="14796" y="14542"/>
                  <a:pt x="14796" y="14231"/>
                </a:cubicBezTo>
                <a:lnTo>
                  <a:pt x="14796" y="13099"/>
                </a:lnTo>
                <a:lnTo>
                  <a:pt x="17815" y="15363"/>
                </a:lnTo>
                <a:lnTo>
                  <a:pt x="14796" y="17628"/>
                </a:lnTo>
                <a:lnTo>
                  <a:pt x="14796" y="16495"/>
                </a:lnTo>
                <a:cubicBezTo>
                  <a:pt x="14796" y="16181"/>
                  <a:pt x="14542" y="15928"/>
                  <a:pt x="14231" y="15928"/>
                </a:cubicBezTo>
                <a:lnTo>
                  <a:pt x="10795" y="15928"/>
                </a:lnTo>
                <a:cubicBezTo>
                  <a:pt x="8606" y="15925"/>
                  <a:pt x="6833" y="14152"/>
                  <a:pt x="6833" y="11966"/>
                </a:cubicBezTo>
                <a:lnTo>
                  <a:pt x="6833" y="8494"/>
                </a:lnTo>
                <a:cubicBezTo>
                  <a:pt x="6830" y="6930"/>
                  <a:pt x="5565" y="5665"/>
                  <a:pt x="4001" y="5662"/>
                </a:cubicBezTo>
                <a:lnTo>
                  <a:pt x="1700" y="5662"/>
                </a:lnTo>
                <a:cubicBezTo>
                  <a:pt x="1386" y="5662"/>
                  <a:pt x="1133" y="5408"/>
                  <a:pt x="1133" y="5097"/>
                </a:cubicBezTo>
                <a:cubicBezTo>
                  <a:pt x="1133" y="4783"/>
                  <a:pt x="1386" y="4529"/>
                  <a:pt x="1700" y="4529"/>
                </a:cubicBezTo>
                <a:close/>
                <a:moveTo>
                  <a:pt x="14230" y="0"/>
                </a:moveTo>
                <a:cubicBezTo>
                  <a:pt x="13937" y="0"/>
                  <a:pt x="13663" y="232"/>
                  <a:pt x="13663" y="568"/>
                </a:cubicBezTo>
                <a:lnTo>
                  <a:pt x="13663" y="2265"/>
                </a:lnTo>
                <a:lnTo>
                  <a:pt x="10795" y="2265"/>
                </a:lnTo>
                <a:cubicBezTo>
                  <a:pt x="9228" y="2265"/>
                  <a:pt x="7745" y="2989"/>
                  <a:pt x="6782" y="4224"/>
                </a:cubicBezTo>
                <a:cubicBezTo>
                  <a:pt x="5955" y="3684"/>
                  <a:pt x="4988" y="3397"/>
                  <a:pt x="4001" y="3397"/>
                </a:cubicBezTo>
                <a:lnTo>
                  <a:pt x="1700" y="3397"/>
                </a:lnTo>
                <a:cubicBezTo>
                  <a:pt x="761" y="3397"/>
                  <a:pt x="0" y="4158"/>
                  <a:pt x="0" y="5097"/>
                </a:cubicBezTo>
                <a:cubicBezTo>
                  <a:pt x="0" y="6033"/>
                  <a:pt x="761" y="6794"/>
                  <a:pt x="1700" y="6794"/>
                </a:cubicBezTo>
                <a:lnTo>
                  <a:pt x="4001" y="6794"/>
                </a:lnTo>
                <a:cubicBezTo>
                  <a:pt x="4940" y="6794"/>
                  <a:pt x="5698" y="7555"/>
                  <a:pt x="5701" y="8494"/>
                </a:cubicBezTo>
                <a:lnTo>
                  <a:pt x="5701" y="10834"/>
                </a:lnTo>
                <a:cubicBezTo>
                  <a:pt x="5698" y="11770"/>
                  <a:pt x="4940" y="12531"/>
                  <a:pt x="4001" y="12531"/>
                </a:cubicBezTo>
                <a:lnTo>
                  <a:pt x="1700" y="12531"/>
                </a:lnTo>
                <a:cubicBezTo>
                  <a:pt x="761" y="12531"/>
                  <a:pt x="0" y="13292"/>
                  <a:pt x="0" y="14231"/>
                </a:cubicBezTo>
                <a:cubicBezTo>
                  <a:pt x="0" y="15167"/>
                  <a:pt x="761" y="15928"/>
                  <a:pt x="1700" y="15928"/>
                </a:cubicBezTo>
                <a:lnTo>
                  <a:pt x="4001" y="15928"/>
                </a:lnTo>
                <a:cubicBezTo>
                  <a:pt x="4988" y="15928"/>
                  <a:pt x="5955" y="15641"/>
                  <a:pt x="6782" y="15100"/>
                </a:cubicBezTo>
                <a:cubicBezTo>
                  <a:pt x="7745" y="16338"/>
                  <a:pt x="9228" y="17060"/>
                  <a:pt x="10795" y="17060"/>
                </a:cubicBezTo>
                <a:lnTo>
                  <a:pt x="13663" y="17060"/>
                </a:lnTo>
                <a:lnTo>
                  <a:pt x="13663" y="18760"/>
                </a:lnTo>
                <a:cubicBezTo>
                  <a:pt x="13663" y="19095"/>
                  <a:pt x="13938" y="19326"/>
                  <a:pt x="14232" y="19326"/>
                </a:cubicBezTo>
                <a:cubicBezTo>
                  <a:pt x="14347" y="19326"/>
                  <a:pt x="14464" y="19291"/>
                  <a:pt x="14569" y="19213"/>
                </a:cubicBezTo>
                <a:lnTo>
                  <a:pt x="19098" y="15816"/>
                </a:lnTo>
                <a:cubicBezTo>
                  <a:pt x="19400" y="15590"/>
                  <a:pt x="19400" y="15134"/>
                  <a:pt x="19098" y="14910"/>
                </a:cubicBezTo>
                <a:lnTo>
                  <a:pt x="14569" y="11513"/>
                </a:lnTo>
                <a:cubicBezTo>
                  <a:pt x="14464" y="11434"/>
                  <a:pt x="14345" y="11398"/>
                  <a:pt x="14230" y="11398"/>
                </a:cubicBezTo>
                <a:cubicBezTo>
                  <a:pt x="13937" y="11398"/>
                  <a:pt x="13663" y="11630"/>
                  <a:pt x="13663" y="11966"/>
                </a:cubicBezTo>
                <a:lnTo>
                  <a:pt x="13663" y="13663"/>
                </a:lnTo>
                <a:lnTo>
                  <a:pt x="10795" y="13663"/>
                </a:lnTo>
                <a:cubicBezTo>
                  <a:pt x="9856" y="13663"/>
                  <a:pt x="9098" y="12902"/>
                  <a:pt x="9098" y="11966"/>
                </a:cubicBezTo>
                <a:lnTo>
                  <a:pt x="9098" y="7362"/>
                </a:lnTo>
                <a:cubicBezTo>
                  <a:pt x="9098" y="6423"/>
                  <a:pt x="9856" y="5662"/>
                  <a:pt x="10795" y="5662"/>
                </a:cubicBezTo>
                <a:lnTo>
                  <a:pt x="13663" y="5662"/>
                </a:lnTo>
                <a:lnTo>
                  <a:pt x="13663" y="7362"/>
                </a:lnTo>
                <a:cubicBezTo>
                  <a:pt x="13663" y="7576"/>
                  <a:pt x="13784" y="7769"/>
                  <a:pt x="13977" y="7866"/>
                </a:cubicBezTo>
                <a:cubicBezTo>
                  <a:pt x="14057" y="7906"/>
                  <a:pt x="14144" y="7926"/>
                  <a:pt x="14230" y="7926"/>
                </a:cubicBezTo>
                <a:cubicBezTo>
                  <a:pt x="14350" y="7926"/>
                  <a:pt x="14469" y="7888"/>
                  <a:pt x="14569" y="7815"/>
                </a:cubicBezTo>
                <a:lnTo>
                  <a:pt x="19098" y="4418"/>
                </a:lnTo>
                <a:cubicBezTo>
                  <a:pt x="19400" y="4191"/>
                  <a:pt x="19400" y="3735"/>
                  <a:pt x="19098" y="3512"/>
                </a:cubicBezTo>
                <a:lnTo>
                  <a:pt x="14569" y="115"/>
                </a:lnTo>
                <a:cubicBezTo>
                  <a:pt x="14464" y="36"/>
                  <a:pt x="14345" y="0"/>
                  <a:pt x="14230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5" name="Google Shape;11054;p65">
            <a:extLst>
              <a:ext uri="{FF2B5EF4-FFF2-40B4-BE49-F238E27FC236}">
                <a16:creationId xmlns="" xmlns:a16="http://schemas.microsoft.com/office/drawing/2014/main" id="{229903C6-3951-4632-99E3-CB9F059EE93A}"/>
              </a:ext>
            </a:extLst>
          </p:cNvPr>
          <p:cNvSpPr/>
          <p:nvPr/>
        </p:nvSpPr>
        <p:spPr>
          <a:xfrm>
            <a:off x="301874" y="2132392"/>
            <a:ext cx="675587" cy="699298"/>
          </a:xfrm>
          <a:custGeom>
            <a:avLst/>
            <a:gdLst/>
            <a:ahLst/>
            <a:cxnLst/>
            <a:rect l="l" t="t" r="r" b="b"/>
            <a:pathLst>
              <a:path w="19516" h="19326" extrusionOk="0">
                <a:moveTo>
                  <a:pt x="15929" y="1934"/>
                </a:moveTo>
                <a:lnTo>
                  <a:pt x="15929" y="2834"/>
                </a:lnTo>
                <a:cubicBezTo>
                  <a:pt x="15929" y="3145"/>
                  <a:pt x="16182" y="3398"/>
                  <a:pt x="16496" y="3398"/>
                </a:cubicBezTo>
                <a:lnTo>
                  <a:pt x="17393" y="3398"/>
                </a:lnTo>
                <a:lnTo>
                  <a:pt x="16261" y="4531"/>
                </a:lnTo>
                <a:lnTo>
                  <a:pt x="14796" y="4531"/>
                </a:lnTo>
                <a:lnTo>
                  <a:pt x="14796" y="3066"/>
                </a:lnTo>
                <a:lnTo>
                  <a:pt x="15929" y="1934"/>
                </a:lnTo>
                <a:close/>
                <a:moveTo>
                  <a:pt x="9663" y="7927"/>
                </a:moveTo>
                <a:cubicBezTo>
                  <a:pt x="9926" y="7927"/>
                  <a:pt x="10183" y="7991"/>
                  <a:pt x="10418" y="8109"/>
                </a:cubicBezTo>
                <a:lnTo>
                  <a:pt x="9262" y="9262"/>
                </a:lnTo>
                <a:cubicBezTo>
                  <a:pt x="9041" y="9485"/>
                  <a:pt x="9041" y="9842"/>
                  <a:pt x="9262" y="10065"/>
                </a:cubicBezTo>
                <a:cubicBezTo>
                  <a:pt x="9372" y="10175"/>
                  <a:pt x="9517" y="10231"/>
                  <a:pt x="9662" y="10231"/>
                </a:cubicBezTo>
                <a:cubicBezTo>
                  <a:pt x="9807" y="10231"/>
                  <a:pt x="9952" y="10175"/>
                  <a:pt x="10062" y="10065"/>
                </a:cubicBezTo>
                <a:lnTo>
                  <a:pt x="11218" y="8909"/>
                </a:lnTo>
                <a:cubicBezTo>
                  <a:pt x="11336" y="9141"/>
                  <a:pt x="11399" y="9401"/>
                  <a:pt x="11399" y="9664"/>
                </a:cubicBezTo>
                <a:cubicBezTo>
                  <a:pt x="11399" y="10585"/>
                  <a:pt x="10605" y="11364"/>
                  <a:pt x="9663" y="11364"/>
                </a:cubicBezTo>
                <a:cubicBezTo>
                  <a:pt x="8721" y="11364"/>
                  <a:pt x="7927" y="10585"/>
                  <a:pt x="7927" y="9664"/>
                </a:cubicBezTo>
                <a:cubicBezTo>
                  <a:pt x="7927" y="8722"/>
                  <a:pt x="8721" y="7927"/>
                  <a:pt x="9663" y="7927"/>
                </a:cubicBezTo>
                <a:close/>
                <a:moveTo>
                  <a:pt x="9663" y="5663"/>
                </a:moveTo>
                <a:cubicBezTo>
                  <a:pt x="10527" y="5666"/>
                  <a:pt x="11363" y="5953"/>
                  <a:pt x="12049" y="6478"/>
                </a:cubicBezTo>
                <a:lnTo>
                  <a:pt x="11242" y="7287"/>
                </a:lnTo>
                <a:cubicBezTo>
                  <a:pt x="10777" y="6967"/>
                  <a:pt x="10228" y="6798"/>
                  <a:pt x="9663" y="6795"/>
                </a:cubicBezTo>
                <a:cubicBezTo>
                  <a:pt x="8108" y="6795"/>
                  <a:pt x="6795" y="8109"/>
                  <a:pt x="6795" y="9664"/>
                </a:cubicBezTo>
                <a:cubicBezTo>
                  <a:pt x="6795" y="10422"/>
                  <a:pt x="7103" y="11143"/>
                  <a:pt x="7649" y="11669"/>
                </a:cubicBezTo>
                <a:cubicBezTo>
                  <a:pt x="8208" y="12220"/>
                  <a:pt x="8935" y="12495"/>
                  <a:pt x="9663" y="12495"/>
                </a:cubicBezTo>
                <a:cubicBezTo>
                  <a:pt x="10391" y="12495"/>
                  <a:pt x="11119" y="12220"/>
                  <a:pt x="11677" y="11669"/>
                </a:cubicBezTo>
                <a:cubicBezTo>
                  <a:pt x="12224" y="11143"/>
                  <a:pt x="12532" y="10422"/>
                  <a:pt x="12532" y="9664"/>
                </a:cubicBezTo>
                <a:cubicBezTo>
                  <a:pt x="12529" y="9099"/>
                  <a:pt x="12360" y="8549"/>
                  <a:pt x="12043" y="8084"/>
                </a:cubicBezTo>
                <a:lnTo>
                  <a:pt x="12849" y="7278"/>
                </a:lnTo>
                <a:cubicBezTo>
                  <a:pt x="13374" y="7964"/>
                  <a:pt x="13661" y="8800"/>
                  <a:pt x="13664" y="9664"/>
                </a:cubicBezTo>
                <a:cubicBezTo>
                  <a:pt x="13664" y="11850"/>
                  <a:pt x="11870" y="13628"/>
                  <a:pt x="9663" y="13628"/>
                </a:cubicBezTo>
                <a:cubicBezTo>
                  <a:pt x="7456" y="13628"/>
                  <a:pt x="5662" y="11850"/>
                  <a:pt x="5662" y="9664"/>
                </a:cubicBezTo>
                <a:cubicBezTo>
                  <a:pt x="5662" y="7496"/>
                  <a:pt x="7495" y="5663"/>
                  <a:pt x="9663" y="5663"/>
                </a:cubicBezTo>
                <a:close/>
                <a:moveTo>
                  <a:pt x="9676" y="3398"/>
                </a:moveTo>
                <a:cubicBezTo>
                  <a:pt x="11130" y="3398"/>
                  <a:pt x="12541" y="3902"/>
                  <a:pt x="13664" y="4826"/>
                </a:cubicBezTo>
                <a:lnTo>
                  <a:pt x="13664" y="4863"/>
                </a:lnTo>
                <a:lnTo>
                  <a:pt x="12861" y="5663"/>
                </a:lnTo>
                <a:cubicBezTo>
                  <a:pt x="11911" y="4901"/>
                  <a:pt x="10770" y="4528"/>
                  <a:pt x="9634" y="4528"/>
                </a:cubicBezTo>
                <a:cubicBezTo>
                  <a:pt x="8214" y="4528"/>
                  <a:pt x="6803" y="5111"/>
                  <a:pt x="5786" y="6246"/>
                </a:cubicBezTo>
                <a:cubicBezTo>
                  <a:pt x="3959" y="8287"/>
                  <a:pt x="4047" y="11403"/>
                  <a:pt x="5985" y="13341"/>
                </a:cubicBezTo>
                <a:cubicBezTo>
                  <a:pt x="6991" y="14346"/>
                  <a:pt x="8313" y="14852"/>
                  <a:pt x="9638" y="14852"/>
                </a:cubicBezTo>
                <a:cubicBezTo>
                  <a:pt x="10866" y="14852"/>
                  <a:pt x="12096" y="14417"/>
                  <a:pt x="13078" y="13538"/>
                </a:cubicBezTo>
                <a:cubicBezTo>
                  <a:pt x="15119" y="11711"/>
                  <a:pt x="15376" y="8604"/>
                  <a:pt x="13664" y="6463"/>
                </a:cubicBezTo>
                <a:lnTo>
                  <a:pt x="14464" y="5663"/>
                </a:lnTo>
                <a:lnTo>
                  <a:pt x="14503" y="5663"/>
                </a:lnTo>
                <a:cubicBezTo>
                  <a:pt x="15430" y="6789"/>
                  <a:pt x="15935" y="8205"/>
                  <a:pt x="15929" y="9664"/>
                </a:cubicBezTo>
                <a:cubicBezTo>
                  <a:pt x="15929" y="13100"/>
                  <a:pt x="13117" y="15893"/>
                  <a:pt x="9663" y="15893"/>
                </a:cubicBezTo>
                <a:cubicBezTo>
                  <a:pt x="6209" y="15893"/>
                  <a:pt x="3398" y="13100"/>
                  <a:pt x="3398" y="9664"/>
                </a:cubicBezTo>
                <a:cubicBezTo>
                  <a:pt x="3398" y="6209"/>
                  <a:pt x="6209" y="3398"/>
                  <a:pt x="9663" y="3398"/>
                </a:cubicBezTo>
                <a:cubicBezTo>
                  <a:pt x="9668" y="3398"/>
                  <a:pt x="9672" y="3398"/>
                  <a:pt x="9676" y="3398"/>
                </a:cubicBezTo>
                <a:close/>
                <a:moveTo>
                  <a:pt x="9663" y="1134"/>
                </a:moveTo>
                <a:cubicBezTo>
                  <a:pt x="11176" y="1134"/>
                  <a:pt x="12661" y="1532"/>
                  <a:pt x="13975" y="2287"/>
                </a:cubicBezTo>
                <a:lnTo>
                  <a:pt x="13830" y="2432"/>
                </a:lnTo>
                <a:cubicBezTo>
                  <a:pt x="13724" y="2538"/>
                  <a:pt x="13664" y="2683"/>
                  <a:pt x="13664" y="2834"/>
                </a:cubicBezTo>
                <a:lnTo>
                  <a:pt x="13664" y="3428"/>
                </a:lnTo>
                <a:cubicBezTo>
                  <a:pt x="12473" y="2670"/>
                  <a:pt x="11090" y="2266"/>
                  <a:pt x="9679" y="2266"/>
                </a:cubicBezTo>
                <a:cubicBezTo>
                  <a:pt x="9674" y="2266"/>
                  <a:pt x="9668" y="2266"/>
                  <a:pt x="9663" y="2266"/>
                </a:cubicBezTo>
                <a:cubicBezTo>
                  <a:pt x="7701" y="2266"/>
                  <a:pt x="5847" y="3039"/>
                  <a:pt x="4443" y="4443"/>
                </a:cubicBezTo>
                <a:cubicBezTo>
                  <a:pt x="3039" y="5847"/>
                  <a:pt x="2266" y="7701"/>
                  <a:pt x="2266" y="9664"/>
                </a:cubicBezTo>
                <a:cubicBezTo>
                  <a:pt x="2266" y="11626"/>
                  <a:pt x="3039" y="13474"/>
                  <a:pt x="4443" y="14866"/>
                </a:cubicBezTo>
                <a:cubicBezTo>
                  <a:pt x="5886" y="16305"/>
                  <a:pt x="7775" y="17024"/>
                  <a:pt x="9663" y="17024"/>
                </a:cubicBezTo>
                <a:cubicBezTo>
                  <a:pt x="11552" y="17024"/>
                  <a:pt x="13441" y="16305"/>
                  <a:pt x="14884" y="14866"/>
                </a:cubicBezTo>
                <a:cubicBezTo>
                  <a:pt x="16288" y="13474"/>
                  <a:pt x="17061" y="11626"/>
                  <a:pt x="17061" y="9664"/>
                </a:cubicBezTo>
                <a:cubicBezTo>
                  <a:pt x="17064" y="8248"/>
                  <a:pt x="16659" y="6859"/>
                  <a:pt x="15898" y="5663"/>
                </a:cubicBezTo>
                <a:lnTo>
                  <a:pt x="16496" y="5663"/>
                </a:lnTo>
                <a:cubicBezTo>
                  <a:pt x="16644" y="5663"/>
                  <a:pt x="16789" y="5602"/>
                  <a:pt x="16895" y="5497"/>
                </a:cubicBezTo>
                <a:lnTo>
                  <a:pt x="17040" y="5352"/>
                </a:lnTo>
                <a:cubicBezTo>
                  <a:pt x="17795" y="6665"/>
                  <a:pt x="18193" y="8151"/>
                  <a:pt x="18193" y="9664"/>
                </a:cubicBezTo>
                <a:cubicBezTo>
                  <a:pt x="18193" y="14368"/>
                  <a:pt x="14367" y="18194"/>
                  <a:pt x="9663" y="18194"/>
                </a:cubicBezTo>
                <a:cubicBezTo>
                  <a:pt x="4959" y="18194"/>
                  <a:pt x="1133" y="14368"/>
                  <a:pt x="1133" y="9664"/>
                </a:cubicBezTo>
                <a:cubicBezTo>
                  <a:pt x="1133" y="4959"/>
                  <a:pt x="4959" y="1134"/>
                  <a:pt x="9663" y="1134"/>
                </a:cubicBezTo>
                <a:close/>
                <a:moveTo>
                  <a:pt x="16491" y="0"/>
                </a:moveTo>
                <a:cubicBezTo>
                  <a:pt x="16352" y="0"/>
                  <a:pt x="16210" y="52"/>
                  <a:pt x="16095" y="167"/>
                </a:cubicBezTo>
                <a:lnTo>
                  <a:pt x="14799" y="1463"/>
                </a:lnTo>
                <a:cubicBezTo>
                  <a:pt x="13256" y="509"/>
                  <a:pt x="11478" y="4"/>
                  <a:pt x="9663" y="1"/>
                </a:cubicBezTo>
                <a:cubicBezTo>
                  <a:pt x="7094" y="1"/>
                  <a:pt x="4669" y="1010"/>
                  <a:pt x="2839" y="2840"/>
                </a:cubicBezTo>
                <a:cubicBezTo>
                  <a:pt x="1009" y="4669"/>
                  <a:pt x="1" y="7094"/>
                  <a:pt x="1" y="9664"/>
                </a:cubicBezTo>
                <a:cubicBezTo>
                  <a:pt x="1" y="12233"/>
                  <a:pt x="1009" y="14658"/>
                  <a:pt x="2839" y="16488"/>
                </a:cubicBezTo>
                <a:cubicBezTo>
                  <a:pt x="4669" y="18317"/>
                  <a:pt x="7094" y="19326"/>
                  <a:pt x="9663" y="19326"/>
                </a:cubicBezTo>
                <a:cubicBezTo>
                  <a:pt x="12233" y="19326"/>
                  <a:pt x="14657" y="18317"/>
                  <a:pt x="16487" y="16488"/>
                </a:cubicBezTo>
                <a:cubicBezTo>
                  <a:pt x="18317" y="14658"/>
                  <a:pt x="19325" y="12233"/>
                  <a:pt x="19325" y="9664"/>
                </a:cubicBezTo>
                <a:cubicBezTo>
                  <a:pt x="19322" y="7849"/>
                  <a:pt x="18818" y="6070"/>
                  <a:pt x="17864" y="4528"/>
                </a:cubicBezTo>
                <a:lnTo>
                  <a:pt x="19159" y="3232"/>
                </a:lnTo>
                <a:cubicBezTo>
                  <a:pt x="19516" y="2876"/>
                  <a:pt x="19265" y="2266"/>
                  <a:pt x="18761" y="2266"/>
                </a:cubicBezTo>
                <a:lnTo>
                  <a:pt x="17061" y="2266"/>
                </a:lnTo>
                <a:lnTo>
                  <a:pt x="17061" y="569"/>
                </a:lnTo>
                <a:cubicBezTo>
                  <a:pt x="17061" y="226"/>
                  <a:pt x="16782" y="0"/>
                  <a:pt x="16491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355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8596087" cy="866559"/>
          </a:xfrm>
        </p:spPr>
        <p:txBody>
          <a:bodyPr>
            <a:normAutofit/>
          </a:bodyPr>
          <a:lstStyle/>
          <a:p>
            <a:pPr algn="r"/>
            <a:r>
              <a:rPr lang="pt-BR" dirty="0"/>
              <a:t>Onde queremos chegar?</a:t>
            </a:r>
          </a:p>
        </p:txBody>
      </p:sp>
    </p:spTree>
    <p:extLst>
      <p:ext uri="{BB962C8B-B14F-4D97-AF65-F5344CB8AC3E}">
        <p14:creationId xmlns:p14="http://schemas.microsoft.com/office/powerpoint/2010/main" val="18590520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D6F1058-E7C0-42E4-B8CF-518BC7D13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Onde queremos chegar?</a:t>
            </a:r>
          </a:p>
        </p:txBody>
      </p:sp>
      <p:sp>
        <p:nvSpPr>
          <p:cNvPr id="5" name="Elipse 4">
            <a:extLst>
              <a:ext uri="{FF2B5EF4-FFF2-40B4-BE49-F238E27FC236}">
                <a16:creationId xmlns="" xmlns:a16="http://schemas.microsoft.com/office/drawing/2014/main" id="{45DF6FF0-A908-45F9-AAD1-ED8E0B6703D2}"/>
              </a:ext>
            </a:extLst>
          </p:cNvPr>
          <p:cNvSpPr/>
          <p:nvPr/>
        </p:nvSpPr>
        <p:spPr>
          <a:xfrm>
            <a:off x="1939298" y="5475734"/>
            <a:ext cx="2256503" cy="796412"/>
          </a:xfrm>
          <a:prstGeom prst="ellipse">
            <a:avLst/>
          </a:prstGeom>
          <a:solidFill>
            <a:srgbClr val="1D7D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SAÚDE MENTAL NA APS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4E3A6BBE-F01C-4DBA-8F0F-84EABB9081E7}"/>
              </a:ext>
            </a:extLst>
          </p:cNvPr>
          <p:cNvSpPr/>
          <p:nvPr/>
        </p:nvSpPr>
        <p:spPr>
          <a:xfrm>
            <a:off x="7638757" y="2213246"/>
            <a:ext cx="2499133" cy="1134866"/>
          </a:xfrm>
          <a:prstGeom prst="rect">
            <a:avLst/>
          </a:prstGeom>
          <a:solidFill>
            <a:srgbClr val="1D7D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ORGANIZAÇÃO DA LINHA DE CUIDADO EM SAÚDE MENTAL</a:t>
            </a:r>
          </a:p>
        </p:txBody>
      </p:sp>
      <p:pic>
        <p:nvPicPr>
          <p:cNvPr id="7" name="Gráfico 6" descr="Rota (dois pinos em um caminho) com preenchimento sólido">
            <a:extLst>
              <a:ext uri="{FF2B5EF4-FFF2-40B4-BE49-F238E27FC236}">
                <a16:creationId xmlns="" xmlns:a16="http://schemas.microsoft.com/office/drawing/2014/main" id="{313EABA9-03D0-43EF-B1B1-5B374016B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00401" y="1322324"/>
            <a:ext cx="5017023" cy="501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835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106574" y="3724777"/>
            <a:ext cx="7258929" cy="1184844"/>
          </a:xfrm>
        </p:spPr>
        <p:txBody>
          <a:bodyPr>
            <a:normAutofit/>
          </a:bodyPr>
          <a:lstStyle/>
          <a:p>
            <a:r>
              <a:rPr lang="pt-BR" dirty="0"/>
              <a:t>Material de Apoio Parte II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8255628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106574" y="3724777"/>
            <a:ext cx="7258929" cy="1184844"/>
          </a:xfrm>
        </p:spPr>
        <p:txBody>
          <a:bodyPr>
            <a:normAutofit/>
          </a:bodyPr>
          <a:lstStyle/>
          <a:p>
            <a:r>
              <a:rPr lang="pt-BR" dirty="0"/>
              <a:t>Etapa Preparatória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18487424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7" name="TextBox 47">
            <a:extLst>
              <a:ext uri="{FF2B5EF4-FFF2-40B4-BE49-F238E27FC236}">
                <a16:creationId xmlns="" xmlns:a16="http://schemas.microsoft.com/office/drawing/2014/main" id="{752840BB-CEFA-4056-9BB9-C934C0C459C4}"/>
              </a:ext>
            </a:extLst>
          </p:cNvPr>
          <p:cNvSpPr txBox="1"/>
          <p:nvPr/>
        </p:nvSpPr>
        <p:spPr>
          <a:xfrm>
            <a:off x="5162046" y="4074100"/>
            <a:ext cx="2096986" cy="584775"/>
          </a:xfrm>
          <a:prstGeom prst="rect">
            <a:avLst/>
          </a:prstGeom>
          <a:solidFill>
            <a:srgbClr val="1D7D5B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DIAGNÓSTICO </a:t>
            </a:r>
            <a:r>
              <a:rPr lang="en-US" sz="1600" b="1" dirty="0">
                <a:solidFill>
                  <a:prstClr val="white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da PAS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8" name="Seta: para Baixo 7">
            <a:extLst>
              <a:ext uri="{FF2B5EF4-FFF2-40B4-BE49-F238E27FC236}">
                <a16:creationId xmlns="" xmlns:a16="http://schemas.microsoft.com/office/drawing/2014/main" id="{1DA37C58-8183-4A93-B5EB-2D1115B5181E}"/>
              </a:ext>
            </a:extLst>
          </p:cNvPr>
          <p:cNvSpPr/>
          <p:nvPr/>
        </p:nvSpPr>
        <p:spPr>
          <a:xfrm>
            <a:off x="2234780" y="2928573"/>
            <a:ext cx="535578" cy="741405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1D7D5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eta: para Baixo 9">
            <a:extLst>
              <a:ext uri="{FF2B5EF4-FFF2-40B4-BE49-F238E27FC236}">
                <a16:creationId xmlns="" xmlns:a16="http://schemas.microsoft.com/office/drawing/2014/main" id="{5173D1BF-A755-4999-B2E7-112537CD659C}"/>
              </a:ext>
            </a:extLst>
          </p:cNvPr>
          <p:cNvSpPr/>
          <p:nvPr/>
        </p:nvSpPr>
        <p:spPr>
          <a:xfrm rot="16200000">
            <a:off x="4330127" y="4164880"/>
            <a:ext cx="535578" cy="738166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1D7D5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Seta: para Baixo 10">
            <a:extLst>
              <a:ext uri="{FF2B5EF4-FFF2-40B4-BE49-F238E27FC236}">
                <a16:creationId xmlns="" xmlns:a16="http://schemas.microsoft.com/office/drawing/2014/main" id="{54F9C25C-E533-4DE9-98A0-77C267DC9A1F}"/>
              </a:ext>
            </a:extLst>
          </p:cNvPr>
          <p:cNvSpPr/>
          <p:nvPr/>
        </p:nvSpPr>
        <p:spPr>
          <a:xfrm rot="10800000">
            <a:off x="7886656" y="2886242"/>
            <a:ext cx="535578" cy="741405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1D7D5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Gráfico 11" descr="Alvo com preenchimento sólido">
            <a:extLst>
              <a:ext uri="{FF2B5EF4-FFF2-40B4-BE49-F238E27FC236}">
                <a16:creationId xmlns="" xmlns:a16="http://schemas.microsoft.com/office/drawing/2014/main" id="{A651A727-1C6D-4390-B65E-41FE93F4F5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75107" y="1929621"/>
            <a:ext cx="775063" cy="775063"/>
          </a:xfrm>
          <a:prstGeom prst="rect">
            <a:avLst/>
          </a:prstGeom>
        </p:spPr>
      </p:pic>
      <p:pic>
        <p:nvPicPr>
          <p:cNvPr id="13" name="Gráfico 12" descr="Mapa com alfinete com preenchimento sólido">
            <a:extLst>
              <a:ext uri="{FF2B5EF4-FFF2-40B4-BE49-F238E27FC236}">
                <a16:creationId xmlns="" xmlns:a16="http://schemas.microsoft.com/office/drawing/2014/main" id="{2FC7F9D7-B798-44A2-8D65-46FF1BA9CE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1850" y="1732929"/>
            <a:ext cx="914400" cy="914400"/>
          </a:xfrm>
          <a:prstGeom prst="rect">
            <a:avLst/>
          </a:prstGeom>
        </p:spPr>
      </p:pic>
      <p:sp>
        <p:nvSpPr>
          <p:cNvPr id="14" name="TextBox 38">
            <a:extLst>
              <a:ext uri="{FF2B5EF4-FFF2-40B4-BE49-F238E27FC236}">
                <a16:creationId xmlns="" xmlns:a16="http://schemas.microsoft.com/office/drawing/2014/main" id="{F46C6704-DD77-4A1F-AF0B-7D4A31F58FF0}"/>
              </a:ext>
            </a:extLst>
          </p:cNvPr>
          <p:cNvSpPr txBox="1"/>
          <p:nvPr/>
        </p:nvSpPr>
        <p:spPr>
          <a:xfrm>
            <a:off x="1250141" y="2012244"/>
            <a:ext cx="3211554" cy="461665"/>
          </a:xfrm>
          <a:prstGeom prst="rect">
            <a:avLst/>
          </a:prstGeom>
          <a:noFill/>
          <a:ln w="6350"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ONDE ESTAMOS?</a:t>
            </a:r>
          </a:p>
        </p:txBody>
      </p:sp>
      <p:sp>
        <p:nvSpPr>
          <p:cNvPr id="15" name="TextBox 38">
            <a:extLst>
              <a:ext uri="{FF2B5EF4-FFF2-40B4-BE49-F238E27FC236}">
                <a16:creationId xmlns="" xmlns:a16="http://schemas.microsoft.com/office/drawing/2014/main" id="{24B7D0EA-C2C2-435D-84F2-FB4A97EF74DD}"/>
              </a:ext>
            </a:extLst>
          </p:cNvPr>
          <p:cNvSpPr txBox="1"/>
          <p:nvPr/>
        </p:nvSpPr>
        <p:spPr>
          <a:xfrm>
            <a:off x="812445" y="4074335"/>
            <a:ext cx="3211554" cy="1200329"/>
          </a:xfrm>
          <a:prstGeom prst="rect">
            <a:avLst/>
          </a:prstGeom>
          <a:noFill/>
          <a:ln w="6350"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ETAPA PREPARATÓRIA: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OBJETIVOS</a:t>
            </a:r>
          </a:p>
        </p:txBody>
      </p:sp>
      <p:pic>
        <p:nvPicPr>
          <p:cNvPr id="16" name="Gráfico 15" descr="Poste de sinalização estrutura de tópicos">
            <a:extLst>
              <a:ext uri="{FF2B5EF4-FFF2-40B4-BE49-F238E27FC236}">
                <a16:creationId xmlns="" xmlns:a16="http://schemas.microsoft.com/office/drawing/2014/main" id="{8578D8A2-60A6-4386-87B5-92F968C83D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23269" y="3559092"/>
            <a:ext cx="2462349" cy="2462349"/>
          </a:xfrm>
          <a:prstGeom prst="rect">
            <a:avLst/>
          </a:prstGeom>
        </p:spPr>
      </p:pic>
      <p:sp>
        <p:nvSpPr>
          <p:cNvPr id="17" name="TextBox 47">
            <a:extLst>
              <a:ext uri="{FF2B5EF4-FFF2-40B4-BE49-F238E27FC236}">
                <a16:creationId xmlns="" xmlns:a16="http://schemas.microsoft.com/office/drawing/2014/main" id="{FF8BE631-F2A2-4A91-A960-AE6AFD6A4BA0}"/>
              </a:ext>
            </a:extLst>
          </p:cNvPr>
          <p:cNvSpPr txBox="1"/>
          <p:nvPr/>
        </p:nvSpPr>
        <p:spPr>
          <a:xfrm>
            <a:off x="9116826" y="4667157"/>
            <a:ext cx="1792142" cy="584775"/>
          </a:xfrm>
          <a:prstGeom prst="rect">
            <a:avLst/>
          </a:prstGeom>
          <a:solidFill>
            <a:srgbClr val="1D7D5B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DIAGNÓSTICO da RAPS</a:t>
            </a:r>
          </a:p>
        </p:txBody>
      </p:sp>
      <p:sp>
        <p:nvSpPr>
          <p:cNvPr id="18" name="TextBox 38">
            <a:extLst>
              <a:ext uri="{FF2B5EF4-FFF2-40B4-BE49-F238E27FC236}">
                <a16:creationId xmlns="" xmlns:a16="http://schemas.microsoft.com/office/drawing/2014/main" id="{CA4D56C0-0F19-4BE4-9521-FED3C22ECB61}"/>
              </a:ext>
            </a:extLst>
          </p:cNvPr>
          <p:cNvSpPr txBox="1"/>
          <p:nvPr/>
        </p:nvSpPr>
        <p:spPr>
          <a:xfrm>
            <a:off x="5789497" y="2049882"/>
            <a:ext cx="5119471" cy="461665"/>
          </a:xfrm>
          <a:prstGeom prst="rect">
            <a:avLst/>
          </a:prstGeom>
          <a:noFill/>
          <a:ln w="6350"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PARA ONDE VAMOS?</a:t>
            </a:r>
          </a:p>
        </p:txBody>
      </p:sp>
    </p:spTree>
    <p:extLst>
      <p:ext uri="{BB962C8B-B14F-4D97-AF65-F5344CB8AC3E}">
        <p14:creationId xmlns:p14="http://schemas.microsoft.com/office/powerpoint/2010/main" val="38557537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Desenho Operacional da </a:t>
            </a:r>
            <a:r>
              <a:rPr lang="pt-BR"/>
              <a:t>Etapa Preparatória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32C1EB5E-A02F-4C88-A2FF-BD7764FCF5CC}"/>
              </a:ext>
            </a:extLst>
          </p:cNvPr>
          <p:cNvSpPr/>
          <p:nvPr/>
        </p:nvSpPr>
        <p:spPr>
          <a:xfrm>
            <a:off x="786134" y="2763438"/>
            <a:ext cx="1832631" cy="6444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F11F91AE-034B-4C00-86D1-D4BE865AAE91}"/>
              </a:ext>
            </a:extLst>
          </p:cNvPr>
          <p:cNvSpPr/>
          <p:nvPr/>
        </p:nvSpPr>
        <p:spPr>
          <a:xfrm>
            <a:off x="7743055" y="2659800"/>
            <a:ext cx="1832631" cy="600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E2368D9B-D002-42B5-93CD-4D7A6E798AAD}"/>
              </a:ext>
            </a:extLst>
          </p:cNvPr>
          <p:cNvSpPr/>
          <p:nvPr/>
        </p:nvSpPr>
        <p:spPr>
          <a:xfrm>
            <a:off x="7711291" y="4487998"/>
            <a:ext cx="1896161" cy="6960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5AE6CCE3-4885-4503-99CD-E705B9B6500A}"/>
              </a:ext>
            </a:extLst>
          </p:cNvPr>
          <p:cNvSpPr/>
          <p:nvPr/>
        </p:nvSpPr>
        <p:spPr>
          <a:xfrm>
            <a:off x="4174024" y="2704319"/>
            <a:ext cx="1832631" cy="6444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20CB8B18-840C-4252-A627-1FE5C871C5C4}"/>
              </a:ext>
            </a:extLst>
          </p:cNvPr>
          <p:cNvSpPr/>
          <p:nvPr/>
        </p:nvSpPr>
        <p:spPr>
          <a:xfrm>
            <a:off x="4218272" y="4513777"/>
            <a:ext cx="1832631" cy="6444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4" name="Retângulo 13">
            <a:extLst>
              <a:ext uri="{FF2B5EF4-FFF2-40B4-BE49-F238E27FC236}">
                <a16:creationId xmlns="" xmlns:a16="http://schemas.microsoft.com/office/drawing/2014/main" id="{FF38FDAA-E78C-4552-B2A3-3CA8F1667545}"/>
              </a:ext>
            </a:extLst>
          </p:cNvPr>
          <p:cNvSpPr/>
          <p:nvPr/>
        </p:nvSpPr>
        <p:spPr>
          <a:xfrm>
            <a:off x="907828" y="3727605"/>
            <a:ext cx="1592238" cy="502436"/>
          </a:xfrm>
          <a:prstGeom prst="rect">
            <a:avLst/>
          </a:prstGeom>
          <a:solidFill>
            <a:srgbClr val="1D7D5B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Corbel" panose="020B0503020204020204" pitchFamily="34" charset="0"/>
              </a:rPr>
              <a:t>Oficina Preparatória 1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647F212C-78B4-4782-B7D2-C396EAD15348}"/>
              </a:ext>
            </a:extLst>
          </p:cNvPr>
          <p:cNvSpPr/>
          <p:nvPr/>
        </p:nvSpPr>
        <p:spPr>
          <a:xfrm>
            <a:off x="4318130" y="3593108"/>
            <a:ext cx="1544420" cy="644463"/>
          </a:xfrm>
          <a:prstGeom prst="rect">
            <a:avLst/>
          </a:prstGeom>
          <a:solidFill>
            <a:srgbClr val="1D7D5B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Corbel" panose="020B0503020204020204" pitchFamily="34" charset="0"/>
              </a:rPr>
              <a:t>Oficina Preparatória 2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="" xmlns:a16="http://schemas.microsoft.com/office/drawing/2014/main" id="{1536FFAA-875B-4E02-92AF-10C1F375FE4B}"/>
              </a:ext>
            </a:extLst>
          </p:cNvPr>
          <p:cNvSpPr/>
          <p:nvPr/>
        </p:nvSpPr>
        <p:spPr>
          <a:xfrm>
            <a:off x="7799783" y="3621917"/>
            <a:ext cx="1653244" cy="586844"/>
          </a:xfrm>
          <a:prstGeom prst="rect">
            <a:avLst/>
          </a:prstGeom>
          <a:solidFill>
            <a:srgbClr val="1D7D5B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Corbel" panose="020B0503020204020204" pitchFamily="34" charset="0"/>
              </a:rPr>
              <a:t>Workshop de Abertura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1D471FCD-2952-411A-8918-3C37F5E3B005}"/>
              </a:ext>
            </a:extLst>
          </p:cNvPr>
          <p:cNvSpPr/>
          <p:nvPr/>
        </p:nvSpPr>
        <p:spPr>
          <a:xfrm>
            <a:off x="4247536" y="2709978"/>
            <a:ext cx="179666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SES</a:t>
            </a:r>
          </a:p>
          <a:p>
            <a:pPr algn="ctr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Referência técnica</a:t>
            </a:r>
          </a:p>
          <a:p>
            <a:pPr algn="ctr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Grupo condutor 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="" xmlns:a16="http://schemas.microsoft.com/office/drawing/2014/main" id="{BD28A5C0-74A0-4B47-995E-88274AF95730}"/>
              </a:ext>
            </a:extLst>
          </p:cNvPr>
          <p:cNvSpPr/>
          <p:nvPr/>
        </p:nvSpPr>
        <p:spPr>
          <a:xfrm>
            <a:off x="4278079" y="4458026"/>
            <a:ext cx="178957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SMS</a:t>
            </a:r>
          </a:p>
          <a:p>
            <a:pPr algn="ctr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Referência técnica</a:t>
            </a:r>
          </a:p>
          <a:p>
            <a:pPr algn="ctr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Grupo condutor 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="" xmlns:a16="http://schemas.microsoft.com/office/drawing/2014/main" id="{8F359621-645A-4569-ABB4-BA270D05B19A}"/>
              </a:ext>
            </a:extLst>
          </p:cNvPr>
          <p:cNvSpPr/>
          <p:nvPr/>
        </p:nvSpPr>
        <p:spPr>
          <a:xfrm>
            <a:off x="742578" y="4564577"/>
            <a:ext cx="1832631" cy="6444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D47DF16E-06A2-4E17-8612-19672DC0DD4E}"/>
              </a:ext>
            </a:extLst>
          </p:cNvPr>
          <p:cNvSpPr/>
          <p:nvPr/>
        </p:nvSpPr>
        <p:spPr>
          <a:xfrm>
            <a:off x="7577966" y="2676194"/>
            <a:ext cx="181163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SES</a:t>
            </a:r>
          </a:p>
          <a:p>
            <a:pPr algn="ctr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Referência técnica</a:t>
            </a:r>
          </a:p>
          <a:p>
            <a:pPr algn="ctr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Grupo condutor 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="" xmlns:a16="http://schemas.microsoft.com/office/drawing/2014/main" id="{7FC0A4AE-29F0-4671-8FE7-543F1A29314B}"/>
              </a:ext>
            </a:extLst>
          </p:cNvPr>
          <p:cNvSpPr/>
          <p:nvPr/>
        </p:nvSpPr>
        <p:spPr>
          <a:xfrm>
            <a:off x="782116" y="4539244"/>
            <a:ext cx="184066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SMS</a:t>
            </a:r>
          </a:p>
          <a:p>
            <a:pPr algn="ctr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Referência técnica</a:t>
            </a:r>
          </a:p>
          <a:p>
            <a:pPr algn="ctr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Grupo condutor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662BDC23-2AF5-4B53-B439-3D66A20C86B1}"/>
              </a:ext>
            </a:extLst>
          </p:cNvPr>
          <p:cNvSpPr/>
          <p:nvPr/>
        </p:nvSpPr>
        <p:spPr>
          <a:xfrm>
            <a:off x="7620397" y="4569202"/>
            <a:ext cx="183263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SMS</a:t>
            </a:r>
          </a:p>
          <a:p>
            <a:pPr algn="ctr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Referência técnica</a:t>
            </a:r>
          </a:p>
          <a:p>
            <a:pPr algn="ctr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Grupo condutor 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B5A6E90D-802D-4244-9C24-5F4B43C014EA}"/>
              </a:ext>
            </a:extLst>
          </p:cNvPr>
          <p:cNvSpPr/>
          <p:nvPr/>
        </p:nvSpPr>
        <p:spPr>
          <a:xfrm>
            <a:off x="664842" y="2738159"/>
            <a:ext cx="183263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SES</a:t>
            </a:r>
          </a:p>
          <a:p>
            <a:pPr algn="ctr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Referência técnica</a:t>
            </a:r>
          </a:p>
          <a:p>
            <a:pPr algn="ctr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Grupo condutor </a:t>
            </a:r>
          </a:p>
        </p:txBody>
      </p:sp>
      <p:sp>
        <p:nvSpPr>
          <p:cNvPr id="3" name="Seta: para Baixo 2">
            <a:extLst>
              <a:ext uri="{FF2B5EF4-FFF2-40B4-BE49-F238E27FC236}">
                <a16:creationId xmlns="" xmlns:a16="http://schemas.microsoft.com/office/drawing/2014/main" id="{1A37B8D6-D9A0-42AB-8D55-5A784AC831E4}"/>
              </a:ext>
            </a:extLst>
          </p:cNvPr>
          <p:cNvSpPr/>
          <p:nvPr/>
        </p:nvSpPr>
        <p:spPr>
          <a:xfrm rot="16200000">
            <a:off x="3017714" y="3686130"/>
            <a:ext cx="604684" cy="502436"/>
          </a:xfrm>
          <a:prstGeom prst="downArrow">
            <a:avLst/>
          </a:prstGeom>
          <a:solidFill>
            <a:srgbClr val="1D7D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Seta: para Baixo 26">
            <a:extLst>
              <a:ext uri="{FF2B5EF4-FFF2-40B4-BE49-F238E27FC236}">
                <a16:creationId xmlns="" xmlns:a16="http://schemas.microsoft.com/office/drawing/2014/main" id="{88298AC4-F5DC-4C64-B950-AC55DF187933}"/>
              </a:ext>
            </a:extLst>
          </p:cNvPr>
          <p:cNvSpPr/>
          <p:nvPr/>
        </p:nvSpPr>
        <p:spPr>
          <a:xfrm rot="16200000">
            <a:off x="6473749" y="3705798"/>
            <a:ext cx="604684" cy="502436"/>
          </a:xfrm>
          <a:prstGeom prst="downArrow">
            <a:avLst/>
          </a:prstGeom>
          <a:solidFill>
            <a:srgbClr val="1D7D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67252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Cronograma da etapa </a:t>
            </a:r>
            <a:r>
              <a:rPr lang="pt-BR" dirty="0">
                <a:highlight>
                  <a:srgbClr val="FFFF00"/>
                </a:highlight>
              </a:rPr>
              <a:t>(INSERIR)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582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106574" y="3724777"/>
            <a:ext cx="7258929" cy="1184844"/>
          </a:xfrm>
        </p:spPr>
        <p:txBody>
          <a:bodyPr>
            <a:normAutofit/>
          </a:bodyPr>
          <a:lstStyle/>
          <a:p>
            <a:r>
              <a:rPr lang="pt-BR" dirty="0"/>
              <a:t>Material de Apoio Parte III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1104017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Desafios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="" xmlns:a16="http://schemas.microsoft.com/office/drawing/2014/main" id="{4DED05C1-D89E-4345-B133-246A9BD86E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623297"/>
              </p:ext>
            </p:extLst>
          </p:nvPr>
        </p:nvGraphicFramePr>
        <p:xfrm>
          <a:off x="-915987" y="2441575"/>
          <a:ext cx="10052050" cy="3643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eta para Cima 9">
            <a:extLst>
              <a:ext uri="{FF2B5EF4-FFF2-40B4-BE49-F238E27FC236}">
                <a16:creationId xmlns="" xmlns:a16="http://schemas.microsoft.com/office/drawing/2014/main" id="{BC06F6C2-037E-4D43-B273-FC10B1EA0351}"/>
              </a:ext>
            </a:extLst>
          </p:cNvPr>
          <p:cNvSpPr/>
          <p:nvPr/>
        </p:nvSpPr>
        <p:spPr>
          <a:xfrm>
            <a:off x="542209" y="2601564"/>
            <a:ext cx="506239" cy="581802"/>
          </a:xfrm>
          <a:prstGeom prst="upArrow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Cima 9">
            <a:extLst>
              <a:ext uri="{FF2B5EF4-FFF2-40B4-BE49-F238E27FC236}">
                <a16:creationId xmlns="" xmlns:a16="http://schemas.microsoft.com/office/drawing/2014/main" id="{BC06F6C2-037E-4D43-B273-FC10B1EA0351}"/>
              </a:ext>
            </a:extLst>
          </p:cNvPr>
          <p:cNvSpPr/>
          <p:nvPr/>
        </p:nvSpPr>
        <p:spPr>
          <a:xfrm>
            <a:off x="593009" y="3528664"/>
            <a:ext cx="506239" cy="581802"/>
          </a:xfrm>
          <a:prstGeom prst="upArrow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Cima 9">
            <a:extLst>
              <a:ext uri="{FF2B5EF4-FFF2-40B4-BE49-F238E27FC236}">
                <a16:creationId xmlns="" xmlns:a16="http://schemas.microsoft.com/office/drawing/2014/main" id="{BC06F6C2-037E-4D43-B273-FC10B1EA0351}"/>
              </a:ext>
            </a:extLst>
          </p:cNvPr>
          <p:cNvSpPr/>
          <p:nvPr/>
        </p:nvSpPr>
        <p:spPr>
          <a:xfrm>
            <a:off x="631109" y="4417664"/>
            <a:ext cx="506239" cy="581802"/>
          </a:xfrm>
          <a:prstGeom prst="upArrow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Cima 14">
            <a:extLst>
              <a:ext uri="{FF2B5EF4-FFF2-40B4-BE49-F238E27FC236}">
                <a16:creationId xmlns="" xmlns:a16="http://schemas.microsoft.com/office/drawing/2014/main" id="{00D022A1-FCE1-1241-B771-0C0F5D95CCF2}"/>
              </a:ext>
            </a:extLst>
          </p:cNvPr>
          <p:cNvSpPr/>
          <p:nvPr/>
        </p:nvSpPr>
        <p:spPr>
          <a:xfrm rot="10800000">
            <a:off x="651737" y="5371063"/>
            <a:ext cx="506239" cy="581802"/>
          </a:xfrm>
          <a:prstGeom prst="upArrow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Gráfico 4" descr="Conexões estrutura de tópicos">
            <a:extLst>
              <a:ext uri="{FF2B5EF4-FFF2-40B4-BE49-F238E27FC236}">
                <a16:creationId xmlns="" xmlns:a16="http://schemas.microsoft.com/office/drawing/2014/main" id="{9A2CB823-3169-482D-BB03-B908913EB2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42300" y="2829376"/>
            <a:ext cx="1574800" cy="1044124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8242300" y="4062234"/>
            <a:ext cx="170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CUIDADO</a:t>
            </a:r>
          </a:p>
          <a:p>
            <a:pPr lvl="0" algn="ctr">
              <a:buNone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INTEGRAL</a:t>
            </a:r>
          </a:p>
        </p:txBody>
      </p:sp>
    </p:spTree>
    <p:extLst>
      <p:ext uri="{BB962C8B-B14F-4D97-AF65-F5344CB8AC3E}">
        <p14:creationId xmlns:p14="http://schemas.microsoft.com/office/powerpoint/2010/main" val="26499345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  <p:sp>
        <p:nvSpPr>
          <p:cNvPr id="6" name="Título 2">
            <a:extLst>
              <a:ext uri="{FF2B5EF4-FFF2-40B4-BE49-F238E27FC236}">
                <a16:creationId xmlns="" xmlns:a16="http://schemas.microsoft.com/office/drawing/2014/main" id="{CEBB32B3-5DD0-40F8-9014-E7D59F9FB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1588" y="4198938"/>
            <a:ext cx="8596312" cy="866775"/>
          </a:xfrm>
        </p:spPr>
        <p:txBody>
          <a:bodyPr>
            <a:normAutofit fontScale="90000"/>
          </a:bodyPr>
          <a:lstStyle/>
          <a:p>
            <a:pPr algn="r"/>
            <a:r>
              <a:rPr lang="pt-BR" dirty="0"/>
              <a:t>Manual de Intervenções </a:t>
            </a:r>
            <a:br>
              <a:rPr lang="pt-BR" dirty="0"/>
            </a:br>
            <a:r>
              <a:rPr lang="pt-BR" dirty="0"/>
              <a:t>Mental Health GAP | MI-</a:t>
            </a:r>
            <a:r>
              <a:rPr lang="pt-BR" dirty="0" err="1"/>
              <a:t>mhGAP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95787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7CDE7F0-F35D-438B-9168-C94DDD22A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graphicFrame>
        <p:nvGraphicFramePr>
          <p:cNvPr id="28" name="Diagrama 27">
            <a:extLst>
              <a:ext uri="{FF2B5EF4-FFF2-40B4-BE49-F238E27FC236}">
                <a16:creationId xmlns="" xmlns:a16="http://schemas.microsoft.com/office/drawing/2014/main" id="{E847CA47-E678-4F57-8850-94E9C08DA1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6804195"/>
              </p:ext>
            </p:extLst>
          </p:nvPr>
        </p:nvGraphicFramePr>
        <p:xfrm>
          <a:off x="442783" y="2036036"/>
          <a:ext cx="9933698" cy="3646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" name="CaixaDeTexto 28">
            <a:extLst>
              <a:ext uri="{FF2B5EF4-FFF2-40B4-BE49-F238E27FC236}">
                <a16:creationId xmlns="" xmlns:a16="http://schemas.microsoft.com/office/drawing/2014/main" id="{4B720F24-45CD-4699-9FBB-CB42B8965184}"/>
              </a:ext>
            </a:extLst>
          </p:cNvPr>
          <p:cNvSpPr txBox="1"/>
          <p:nvPr/>
        </p:nvSpPr>
        <p:spPr>
          <a:xfrm>
            <a:off x="4741269" y="5047143"/>
            <a:ext cx="3963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/>
              <a:t>MI - </a:t>
            </a:r>
            <a:r>
              <a:rPr lang="pt-BR" b="1" dirty="0" smtClean="0"/>
              <a:t>mh</a:t>
            </a:r>
            <a:r>
              <a:rPr lang="pt-BR" sz="1800" b="1" dirty="0" smtClean="0"/>
              <a:t>GAP</a:t>
            </a:r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39749690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1008648"/>
            <a:ext cx="10052222" cy="1325563"/>
          </a:xfrm>
        </p:spPr>
        <p:txBody>
          <a:bodyPr/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Treinamento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MI-</a:t>
            </a:r>
            <a:r>
              <a:rPr lang="pt-BR" dirty="0"/>
              <a:t>m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hGAP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Multiplicadores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="" xmlns:a16="http://schemas.microsoft.com/office/drawing/2014/main" id="{127A9459-1330-44F1-B67B-92FB13F734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5641961"/>
              </p:ext>
            </p:extLst>
          </p:nvPr>
        </p:nvGraphicFramePr>
        <p:xfrm>
          <a:off x="2369277" y="1950649"/>
          <a:ext cx="5478373" cy="4732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60973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de Seta Reta 8">
            <a:extLst>
              <a:ext uri="{FF2B5EF4-FFF2-40B4-BE49-F238E27FC236}">
                <a16:creationId xmlns="" xmlns:a16="http://schemas.microsoft.com/office/drawing/2014/main" id="{388595F7-58B7-40AB-A562-83295CBA8598}"/>
              </a:ext>
            </a:extLst>
          </p:cNvPr>
          <p:cNvCxnSpPr>
            <a:cxnSpLocks/>
          </p:cNvCxnSpPr>
          <p:nvPr/>
        </p:nvCxnSpPr>
        <p:spPr>
          <a:xfrm flipV="1">
            <a:off x="6258394" y="1396367"/>
            <a:ext cx="4986963" cy="9928"/>
          </a:xfrm>
          <a:prstGeom prst="straightConnector1">
            <a:avLst/>
          </a:prstGeom>
          <a:ln w="127000" cmpd="dbl">
            <a:solidFill>
              <a:srgbClr val="015641"/>
            </a:solidFill>
            <a:headEnd type="none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F2FE5D58-AD44-491D-8742-652853B2E8A0}"/>
              </a:ext>
            </a:extLst>
          </p:cNvPr>
          <p:cNvSpPr txBox="1"/>
          <p:nvPr/>
        </p:nvSpPr>
        <p:spPr>
          <a:xfrm>
            <a:off x="5314623" y="1147928"/>
            <a:ext cx="915635" cy="523221"/>
          </a:xfrm>
          <a:prstGeom prst="rect">
            <a:avLst/>
          </a:prstGeom>
          <a:solidFill>
            <a:srgbClr val="B9D9CA">
              <a:alpha val="0"/>
            </a:srgb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>
                <a:solidFill>
                  <a:srgbClr val="015641"/>
                </a:solidFill>
                <a:cs typeface="Calibri" panose="020F0502020204030204" pitchFamily="34" charset="0"/>
              </a:defRPr>
            </a:lvl1pPr>
          </a:lstStyle>
          <a:p>
            <a:pPr algn="ctr"/>
            <a:r>
              <a:rPr lang="pt-BR" dirty="0"/>
              <a:t>2022</a:t>
            </a:r>
          </a:p>
        </p:txBody>
      </p:sp>
      <p:sp>
        <p:nvSpPr>
          <p:cNvPr id="11" name="Forma Livre 25">
            <a:extLst>
              <a:ext uri="{FF2B5EF4-FFF2-40B4-BE49-F238E27FC236}">
                <a16:creationId xmlns="" xmlns:a16="http://schemas.microsoft.com/office/drawing/2014/main" id="{D6CFF3C6-2FC7-431B-A3CB-B727E0882BFB}"/>
              </a:ext>
            </a:extLst>
          </p:cNvPr>
          <p:cNvSpPr/>
          <p:nvPr/>
        </p:nvSpPr>
        <p:spPr>
          <a:xfrm>
            <a:off x="349435" y="2035091"/>
            <a:ext cx="10751885" cy="594053"/>
          </a:xfrm>
          <a:custGeom>
            <a:avLst/>
            <a:gdLst>
              <a:gd name="connsiteX0" fmla="*/ 0 w 3276365"/>
              <a:gd name="connsiteY0" fmla="*/ 0 h 950400"/>
              <a:gd name="connsiteX1" fmla="*/ 3276365 w 3276365"/>
              <a:gd name="connsiteY1" fmla="*/ 0 h 950400"/>
              <a:gd name="connsiteX2" fmla="*/ 3276365 w 3276365"/>
              <a:gd name="connsiteY2" fmla="*/ 950400 h 950400"/>
              <a:gd name="connsiteX3" fmla="*/ 0 w 3276365"/>
              <a:gd name="connsiteY3" fmla="*/ 950400 h 950400"/>
              <a:gd name="connsiteX4" fmla="*/ 0 w 3276365"/>
              <a:gd name="connsiteY4" fmla="*/ 0 h 95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6365" h="950400">
                <a:moveTo>
                  <a:pt x="0" y="0"/>
                </a:moveTo>
                <a:lnTo>
                  <a:pt x="3276365" y="0"/>
                </a:lnTo>
                <a:lnTo>
                  <a:pt x="3276365" y="950400"/>
                </a:lnTo>
                <a:lnTo>
                  <a:pt x="0" y="950400"/>
                </a:lnTo>
                <a:lnTo>
                  <a:pt x="0" y="0"/>
                </a:lnTo>
                <a:close/>
              </a:path>
            </a:pathLst>
          </a:custGeom>
          <a:solidFill>
            <a:srgbClr val="01564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696" tIns="134112" rIns="234696" bIns="134112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3300" kern="1200" dirty="0"/>
              <a:t>TOTS</a:t>
            </a:r>
          </a:p>
        </p:txBody>
      </p:sp>
      <p:cxnSp>
        <p:nvCxnSpPr>
          <p:cNvPr id="14" name="Conector de Seta Reta 13">
            <a:extLst>
              <a:ext uri="{FF2B5EF4-FFF2-40B4-BE49-F238E27FC236}">
                <a16:creationId xmlns="" xmlns:a16="http://schemas.microsoft.com/office/drawing/2014/main" id="{DD642212-87CE-49EF-87B7-689CCFFA860B}"/>
              </a:ext>
            </a:extLst>
          </p:cNvPr>
          <p:cNvCxnSpPr>
            <a:cxnSpLocks/>
          </p:cNvCxnSpPr>
          <p:nvPr/>
        </p:nvCxnSpPr>
        <p:spPr>
          <a:xfrm>
            <a:off x="349435" y="1408527"/>
            <a:ext cx="4852648" cy="3252"/>
          </a:xfrm>
          <a:prstGeom prst="straightConnector1">
            <a:avLst/>
          </a:prstGeom>
          <a:ln w="127000" cmpd="dbl">
            <a:solidFill>
              <a:srgbClr val="01564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1B8AD400-3FB1-4B1F-B810-6F7FBA3E2F71}"/>
              </a:ext>
            </a:extLst>
          </p:cNvPr>
          <p:cNvSpPr txBox="1"/>
          <p:nvPr/>
        </p:nvSpPr>
        <p:spPr>
          <a:xfrm>
            <a:off x="812530" y="1000971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15641"/>
                </a:solidFill>
              </a:rPr>
              <a:t>MAIO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CE0C99DD-23A6-4799-8FE0-41B3F7E20193}"/>
              </a:ext>
            </a:extLst>
          </p:cNvPr>
          <p:cNvSpPr txBox="1"/>
          <p:nvPr/>
        </p:nvSpPr>
        <p:spPr>
          <a:xfrm>
            <a:off x="9892540" y="1000971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15641"/>
                </a:solidFill>
              </a:rPr>
              <a:t>JULHO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="" xmlns:a16="http://schemas.microsoft.com/office/drawing/2014/main" id="{794F8BC0-3D3F-43E2-A016-760CD9D7DFB1}"/>
              </a:ext>
            </a:extLst>
          </p:cNvPr>
          <p:cNvGrpSpPr/>
          <p:nvPr/>
        </p:nvGrpSpPr>
        <p:grpSpPr>
          <a:xfrm>
            <a:off x="279101" y="2899274"/>
            <a:ext cx="10751885" cy="2399760"/>
            <a:chOff x="790941" y="3983961"/>
            <a:chExt cx="3276365" cy="2399760"/>
          </a:xfrm>
          <a:solidFill>
            <a:srgbClr val="008387"/>
          </a:solidFill>
        </p:grpSpPr>
        <p:sp>
          <p:nvSpPr>
            <p:cNvPr id="18" name="Forma Livre 19">
              <a:extLst>
                <a:ext uri="{FF2B5EF4-FFF2-40B4-BE49-F238E27FC236}">
                  <a16:creationId xmlns="" xmlns:a16="http://schemas.microsoft.com/office/drawing/2014/main" id="{278E24DD-A120-41D5-91B3-BCB55CF7649D}"/>
                </a:ext>
              </a:extLst>
            </p:cNvPr>
            <p:cNvSpPr/>
            <p:nvPr/>
          </p:nvSpPr>
          <p:spPr>
            <a:xfrm>
              <a:off x="790941" y="3983961"/>
              <a:ext cx="3276365" cy="440121"/>
            </a:xfrm>
            <a:custGeom>
              <a:avLst/>
              <a:gdLst>
                <a:gd name="connsiteX0" fmla="*/ 0 w 3276365"/>
                <a:gd name="connsiteY0" fmla="*/ 0 h 950400"/>
                <a:gd name="connsiteX1" fmla="*/ 3276365 w 3276365"/>
                <a:gd name="connsiteY1" fmla="*/ 0 h 950400"/>
                <a:gd name="connsiteX2" fmla="*/ 3276365 w 3276365"/>
                <a:gd name="connsiteY2" fmla="*/ 950400 h 950400"/>
                <a:gd name="connsiteX3" fmla="*/ 0 w 3276365"/>
                <a:gd name="connsiteY3" fmla="*/ 950400 h 950400"/>
                <a:gd name="connsiteX4" fmla="*/ 0 w 3276365"/>
                <a:gd name="connsiteY4" fmla="*/ 0 h 95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6365" h="950400">
                  <a:moveTo>
                    <a:pt x="0" y="0"/>
                  </a:moveTo>
                  <a:lnTo>
                    <a:pt x="3276365" y="0"/>
                  </a:lnTo>
                  <a:lnTo>
                    <a:pt x="3276365" y="950400"/>
                  </a:lnTo>
                  <a:lnTo>
                    <a:pt x="0" y="950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4696" tIns="134112" rIns="234696" bIns="134112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000" kern="1200" dirty="0"/>
                <a:t>REGIÃO </a:t>
              </a:r>
            </a:p>
          </p:txBody>
        </p:sp>
        <p:sp>
          <p:nvSpPr>
            <p:cNvPr id="19" name="Retângulo 18">
              <a:extLst>
                <a:ext uri="{FF2B5EF4-FFF2-40B4-BE49-F238E27FC236}">
                  <a16:creationId xmlns="" xmlns:a16="http://schemas.microsoft.com/office/drawing/2014/main" id="{2C66A5D5-B908-49BC-9CC6-23A529785B85}"/>
                </a:ext>
              </a:extLst>
            </p:cNvPr>
            <p:cNvSpPr/>
            <p:nvPr/>
          </p:nvSpPr>
          <p:spPr>
            <a:xfrm>
              <a:off x="790941" y="4424082"/>
              <a:ext cx="3276365" cy="19596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aphicFrame>
        <p:nvGraphicFramePr>
          <p:cNvPr id="20" name="Diagrama 19">
            <a:extLst>
              <a:ext uri="{FF2B5EF4-FFF2-40B4-BE49-F238E27FC236}">
                <a16:creationId xmlns="" xmlns:a16="http://schemas.microsoft.com/office/drawing/2014/main" id="{3D1CAA53-E8BF-4765-89F9-BF27916DE8D5}"/>
              </a:ext>
            </a:extLst>
          </p:cNvPr>
          <p:cNvGraphicFramePr/>
          <p:nvPr/>
        </p:nvGraphicFramePr>
        <p:xfrm>
          <a:off x="915406" y="3311550"/>
          <a:ext cx="9588137" cy="1959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53233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Treinamento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MI-</a:t>
            </a:r>
            <a:r>
              <a:rPr lang="pt-BR" dirty="0"/>
              <a:t>m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hGAP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Multiplicadores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verde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26C124D4-7247-43AB-AE13-428DDEFE5CD2}"/>
              </a:ext>
            </a:extLst>
          </p:cNvPr>
          <p:cNvPicPr/>
          <p:nvPr/>
        </p:nvPicPr>
        <p:blipFill rotWithShape="1">
          <a:blip r:embed="rId2"/>
          <a:srcRect l="40151" t="28337" r="32509" b="28238"/>
          <a:stretch/>
        </p:blipFill>
        <p:spPr bwMode="auto">
          <a:xfrm>
            <a:off x="1760561" y="2072871"/>
            <a:ext cx="6864824" cy="44098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14744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Treinamento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MI-mhGAP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Multiplicadores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  <a:buClr>
                <a:srgbClr val="009999"/>
              </a:buClr>
              <a:buBlip>
                <a:blip r:embed="rId2"/>
              </a:buBlip>
            </a:pPr>
            <a:r>
              <a:rPr lang="pt-BR" sz="2200" dirty="0">
                <a:solidFill>
                  <a:srgbClr val="015641"/>
                </a:solidFill>
                <a:latin typeface="Calibri" panose="020F0502020204030204" pitchFamily="34" charset="0"/>
              </a:rPr>
              <a:t>Treinamento de Multiplicadores (TOTS): </a:t>
            </a:r>
          </a:p>
          <a:p>
            <a:pPr lvl="1">
              <a:spcBef>
                <a:spcPts val="1000"/>
              </a:spcBef>
            </a:pPr>
            <a:r>
              <a:rPr lang="pt-BR" dirty="0">
                <a:solidFill>
                  <a:srgbClr val="015641"/>
                </a:solidFill>
                <a:latin typeface="Calibri" panose="020F0502020204030204" pitchFamily="34" charset="0"/>
              </a:rPr>
              <a:t>profissionais de referência, com nível superior, disponibilidade para replicação e perfil pedagógico. </a:t>
            </a:r>
          </a:p>
          <a:p>
            <a:pPr lvl="1">
              <a:spcBef>
                <a:spcPts val="1000"/>
              </a:spcBef>
            </a:pPr>
            <a:r>
              <a:rPr lang="pt-BR" dirty="0">
                <a:solidFill>
                  <a:srgbClr val="015641"/>
                </a:solidFill>
                <a:latin typeface="Calibri" panose="020F0502020204030204" pitchFamily="34" charset="0"/>
              </a:rPr>
              <a:t>Profissionais da APS, CAPS, gestores e outros serviço de referência.</a:t>
            </a:r>
          </a:p>
          <a:p>
            <a:pPr marL="228600" lvl="0" indent="-228600">
              <a:spcBef>
                <a:spcPts val="1000"/>
              </a:spcBef>
              <a:buClr>
                <a:srgbClr val="009999"/>
              </a:buClr>
              <a:buBlip>
                <a:blip r:embed="rId2"/>
              </a:buBlip>
            </a:pPr>
            <a:r>
              <a:rPr lang="pt-BR" sz="2200" dirty="0">
                <a:solidFill>
                  <a:srgbClr val="015641"/>
                </a:solidFill>
                <a:latin typeface="Calibri" panose="020F0502020204030204" pitchFamily="34" charset="0"/>
              </a:rPr>
              <a:t>2 turmas de 40 profissionais por região</a:t>
            </a:r>
          </a:p>
          <a:p>
            <a:pPr marL="228600" lvl="0" indent="-228600">
              <a:spcBef>
                <a:spcPts val="1000"/>
              </a:spcBef>
              <a:buClr>
                <a:srgbClr val="009999"/>
              </a:buClr>
              <a:buBlip>
                <a:blip r:embed="rId2"/>
              </a:buBlip>
            </a:pPr>
            <a:r>
              <a:rPr lang="pt-BR" sz="2200" dirty="0">
                <a:solidFill>
                  <a:srgbClr val="015641"/>
                </a:solidFill>
                <a:latin typeface="Calibri" panose="020F0502020204030204" pitchFamily="34" charset="0"/>
              </a:rPr>
              <a:t>Carga horária: 40h</a:t>
            </a:r>
          </a:p>
          <a:p>
            <a:pPr marL="228600" lvl="0" indent="-228600">
              <a:spcBef>
                <a:spcPts val="1000"/>
              </a:spcBef>
              <a:buClr>
                <a:srgbClr val="009999"/>
              </a:buClr>
              <a:buBlip>
                <a:blip r:embed="rId2"/>
              </a:buBlip>
            </a:pPr>
            <a:r>
              <a:rPr lang="pt-BR" sz="2200" dirty="0">
                <a:solidFill>
                  <a:srgbClr val="015641"/>
                </a:solidFill>
                <a:latin typeface="Calibri" panose="020F0502020204030204" pitchFamily="34" charset="0"/>
              </a:rPr>
              <a:t>Modalidade</a:t>
            </a:r>
            <a:r>
              <a:rPr lang="pt-BR" dirty="0">
                <a:solidFill>
                  <a:srgbClr val="015641"/>
                </a:solidFill>
              </a:rPr>
              <a:t> presencial</a:t>
            </a:r>
            <a:endParaRPr lang="pt-BR" sz="2200" dirty="0">
              <a:solidFill>
                <a:srgbClr val="01564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verde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50635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106574" y="3724777"/>
            <a:ext cx="7258929" cy="1184844"/>
          </a:xfrm>
        </p:spPr>
        <p:txBody>
          <a:bodyPr>
            <a:normAutofit/>
          </a:bodyPr>
          <a:lstStyle/>
          <a:p>
            <a:r>
              <a:rPr lang="pt-BR" dirty="0"/>
              <a:t>Material de Apoio Parte IV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411455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8596087" cy="866559"/>
          </a:xfrm>
        </p:spPr>
        <p:txBody>
          <a:bodyPr>
            <a:normAutofit/>
          </a:bodyPr>
          <a:lstStyle/>
          <a:p>
            <a:pPr algn="r"/>
            <a:r>
              <a:rPr lang="pt-BR" sz="3200" dirty="0"/>
              <a:t>Workshop de Abertura</a:t>
            </a:r>
          </a:p>
        </p:txBody>
      </p:sp>
    </p:spTree>
    <p:extLst>
      <p:ext uri="{BB962C8B-B14F-4D97-AF65-F5344CB8AC3E}">
        <p14:creationId xmlns:p14="http://schemas.microsoft.com/office/powerpoint/2010/main" val="26983294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 de Programação I 4 horas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graphicFrame>
        <p:nvGraphicFramePr>
          <p:cNvPr id="6" name="Tabela 6">
            <a:extLst>
              <a:ext uri="{FF2B5EF4-FFF2-40B4-BE49-F238E27FC236}">
                <a16:creationId xmlns="" xmlns:a16="http://schemas.microsoft.com/office/drawing/2014/main" id="{7449222A-C449-4B6E-B6BF-D7FED6D27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233973"/>
              </p:ext>
            </p:extLst>
          </p:nvPr>
        </p:nvGraphicFramePr>
        <p:xfrm>
          <a:off x="497375" y="2278780"/>
          <a:ext cx="7434178" cy="3403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3378">
                  <a:extLst>
                    <a:ext uri="{9D8B030D-6E8A-4147-A177-3AD203B41FA5}">
                      <a16:colId xmlns="" xmlns:a16="http://schemas.microsoft.com/office/drawing/2014/main" val="1416512539"/>
                    </a:ext>
                  </a:extLst>
                </a:gridCol>
                <a:gridCol w="6400800">
                  <a:extLst>
                    <a:ext uri="{9D8B030D-6E8A-4147-A177-3AD203B41FA5}">
                      <a16:colId xmlns="" xmlns:a16="http://schemas.microsoft.com/office/drawing/2014/main" val="3478564948"/>
                    </a:ext>
                  </a:extLst>
                </a:gridCol>
              </a:tblGrid>
              <a:tr h="679373">
                <a:tc>
                  <a:txBody>
                    <a:bodyPr/>
                    <a:lstStyle/>
                    <a:p>
                      <a:r>
                        <a:rPr lang="pt-BR" dirty="0"/>
                        <a:t>Duração</a:t>
                      </a:r>
                    </a:p>
                  </a:txBody>
                  <a:tcPr anchor="ctr">
                    <a:solidFill>
                      <a:srgbClr val="11483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Atividades Programadas</a:t>
                      </a:r>
                    </a:p>
                  </a:txBody>
                  <a:tcPr anchor="ctr">
                    <a:solidFill>
                      <a:srgbClr val="11483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65527549"/>
                  </a:ext>
                </a:extLst>
              </a:tr>
              <a:tr h="389111">
                <a:tc>
                  <a:txBody>
                    <a:bodyPr/>
                    <a:lstStyle/>
                    <a:p>
                      <a:r>
                        <a:rPr lang="pt-BR" dirty="0"/>
                        <a:t>30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Atividade 1 – Acolhimento e Abertura de Workshop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63710308"/>
                  </a:ext>
                </a:extLst>
              </a:tr>
              <a:tr h="389111">
                <a:tc>
                  <a:txBody>
                    <a:bodyPr/>
                    <a:lstStyle/>
                    <a:p>
                      <a:r>
                        <a:rPr lang="pt-BR" dirty="0"/>
                        <a:t>15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Atividade 2 – Apresentação Cultural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76904086"/>
                  </a:ext>
                </a:extLst>
              </a:tr>
              <a:tr h="389111">
                <a:tc>
                  <a:txBody>
                    <a:bodyPr/>
                    <a:lstStyle/>
                    <a:p>
                      <a:r>
                        <a:rPr lang="pt-BR" dirty="0"/>
                        <a:t>20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Atividade 3- Composição da Mesa de Abertura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64546265"/>
                  </a:ext>
                </a:extLst>
              </a:tr>
              <a:tr h="389111">
                <a:tc>
                  <a:txBody>
                    <a:bodyPr/>
                    <a:lstStyle/>
                    <a:p>
                      <a:r>
                        <a:rPr lang="pt-BR" dirty="0"/>
                        <a:t>80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Atividade 4 – Cerimônia de Abertura do Saúde Mental na APS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922173"/>
                  </a:ext>
                </a:extLst>
              </a:tr>
              <a:tr h="389111">
                <a:tc>
                  <a:txBody>
                    <a:bodyPr/>
                    <a:lstStyle/>
                    <a:p>
                      <a:r>
                        <a:rPr lang="pt-BR" dirty="0"/>
                        <a:t>15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Intervalo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45733732"/>
                  </a:ext>
                </a:extLst>
              </a:tr>
              <a:tr h="389111">
                <a:tc>
                  <a:txBody>
                    <a:bodyPr/>
                    <a:lstStyle/>
                    <a:p>
                      <a:r>
                        <a:rPr lang="pt-BR" dirty="0"/>
                        <a:t>50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Atividade 5 – Exposição Dialogada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8460213"/>
                  </a:ext>
                </a:extLst>
              </a:tr>
              <a:tr h="389111">
                <a:tc>
                  <a:txBody>
                    <a:bodyPr/>
                    <a:lstStyle/>
                    <a:p>
                      <a:r>
                        <a:rPr lang="pt-BR" dirty="0"/>
                        <a:t>30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Atividade 6 – Assinatura do Termo de Compromisso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95466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20470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padrão de finalização</a:t>
            </a:r>
          </a:p>
        </p:txBody>
      </p:sp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1941342"/>
            <a:ext cx="10052222" cy="462827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pt-BR" dirty="0">
                <a:solidFill>
                  <a:srgbClr val="015641"/>
                </a:solidFill>
              </a:rPr>
              <a:t>Proponente: Sociedade Beneficente Israelita Brasileira Hospital Albert Einstein</a:t>
            </a:r>
          </a:p>
          <a:p>
            <a:pPr marL="0" indent="0">
              <a:buNone/>
            </a:pPr>
            <a:endParaRPr lang="pt-BR" dirty="0">
              <a:solidFill>
                <a:srgbClr val="015641"/>
              </a:solidFill>
            </a:endParaRPr>
          </a:p>
          <a:p>
            <a:r>
              <a:rPr lang="pt-BR" dirty="0">
                <a:solidFill>
                  <a:srgbClr val="015641"/>
                </a:solidFill>
              </a:rPr>
              <a:t>Executora: Sociedade Beneficente Israelita Brasileira Hospital Albert Einstein</a:t>
            </a:r>
          </a:p>
          <a:p>
            <a:pPr marL="0" indent="0">
              <a:buNone/>
            </a:pPr>
            <a:endParaRPr lang="pt-BR" dirty="0">
              <a:solidFill>
                <a:srgbClr val="015641"/>
              </a:solidFill>
            </a:endParaRPr>
          </a:p>
          <a:p>
            <a:r>
              <a:rPr lang="pt-BR" dirty="0">
                <a:solidFill>
                  <a:srgbClr val="015641"/>
                </a:solidFill>
              </a:rPr>
              <a:t>Área técnica responsável: SAPS/MS</a:t>
            </a:r>
          </a:p>
          <a:p>
            <a:endParaRPr lang="pt-BR" dirty="0">
              <a:solidFill>
                <a:srgbClr val="015641"/>
              </a:solidFill>
            </a:endParaRPr>
          </a:p>
          <a:p>
            <a:r>
              <a:rPr lang="pt-BR" dirty="0">
                <a:solidFill>
                  <a:srgbClr val="015641"/>
                </a:solidFill>
              </a:rPr>
              <a:t>Instituições Parceiras: CONASEMS, CONASS, OPAS</a:t>
            </a:r>
          </a:p>
          <a:p>
            <a:pPr marL="0" indent="0">
              <a:buNone/>
            </a:pPr>
            <a:endParaRPr lang="pt-BR" dirty="0">
              <a:solidFill>
                <a:srgbClr val="015641"/>
              </a:solidFill>
            </a:endParaRPr>
          </a:p>
          <a:p>
            <a:r>
              <a:rPr lang="pt-BR" dirty="0">
                <a:solidFill>
                  <a:srgbClr val="015641"/>
                </a:solidFill>
              </a:rPr>
              <a:t>Área de Atuação: Desenvolvimento de técnicas e Operação de gestão em serviços de saúde</a:t>
            </a:r>
          </a:p>
          <a:p>
            <a:pPr marL="0" indent="0">
              <a:buNone/>
            </a:pPr>
            <a:endParaRPr lang="pt-BR" dirty="0">
              <a:solidFill>
                <a:srgbClr val="015641"/>
              </a:solidFill>
            </a:endParaRPr>
          </a:p>
          <a:p>
            <a:r>
              <a:rPr lang="pt-BR" dirty="0">
                <a:solidFill>
                  <a:srgbClr val="015641"/>
                </a:solidFill>
              </a:rPr>
              <a:t>Período de execução: Outubro/21 à dezembro/23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6758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38" y="2083021"/>
            <a:ext cx="8621712" cy="399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33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A423ACF-EDCD-0642-AC42-8E0BE8BE4997}"/>
              </a:ext>
            </a:extLst>
          </p:cNvPr>
          <p:cNvGrpSpPr/>
          <p:nvPr/>
        </p:nvGrpSpPr>
        <p:grpSpPr>
          <a:xfrm>
            <a:off x="2857426" y="1914381"/>
            <a:ext cx="5086345" cy="3664583"/>
            <a:chOff x="3550444" y="1813407"/>
            <a:chExt cx="5091112" cy="3665537"/>
          </a:xfrm>
        </p:grpSpPr>
        <p:sp>
          <p:nvSpPr>
            <p:cNvPr id="3" name="Freeform 5">
              <a:extLst>
                <a:ext uri="{FF2B5EF4-FFF2-40B4-BE49-F238E27FC236}">
                  <a16:creationId xmlns="" xmlns:a16="http://schemas.microsoft.com/office/drawing/2014/main" id="{F8D1916C-8FA7-1B41-936B-465D9CBB9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1431" y="1813407"/>
              <a:ext cx="4533900" cy="3665537"/>
            </a:xfrm>
            <a:custGeom>
              <a:avLst/>
              <a:gdLst>
                <a:gd name="T0" fmla="*/ 1115 w 1723"/>
                <a:gd name="T1" fmla="*/ 925 h 1392"/>
                <a:gd name="T2" fmla="*/ 1537 w 1723"/>
                <a:gd name="T3" fmla="*/ 269 h 1392"/>
                <a:gd name="T4" fmla="*/ 1723 w 1723"/>
                <a:gd name="T5" fmla="*/ 0 h 1392"/>
                <a:gd name="T6" fmla="*/ 0 w 1723"/>
                <a:gd name="T7" fmla="*/ 0 h 1392"/>
                <a:gd name="T8" fmla="*/ 183 w 1723"/>
                <a:gd name="T9" fmla="*/ 269 h 1392"/>
                <a:gd name="T10" fmla="*/ 615 w 1723"/>
                <a:gd name="T11" fmla="*/ 929 h 1392"/>
                <a:gd name="T12" fmla="*/ 616 w 1723"/>
                <a:gd name="T13" fmla="*/ 1385 h 1392"/>
                <a:gd name="T14" fmla="*/ 616 w 1723"/>
                <a:gd name="T15" fmla="*/ 1392 h 1392"/>
                <a:gd name="T16" fmla="*/ 1114 w 1723"/>
                <a:gd name="T17" fmla="*/ 1392 h 1392"/>
                <a:gd name="T18" fmla="*/ 1115 w 1723"/>
                <a:gd name="T19" fmla="*/ 1385 h 1392"/>
                <a:gd name="T20" fmla="*/ 1115 w 1723"/>
                <a:gd name="T21" fmla="*/ 925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3" h="1392">
                  <a:moveTo>
                    <a:pt x="1115" y="925"/>
                  </a:moveTo>
                  <a:cubicBezTo>
                    <a:pt x="1164" y="834"/>
                    <a:pt x="1366" y="523"/>
                    <a:pt x="1537" y="269"/>
                  </a:cubicBezTo>
                  <a:cubicBezTo>
                    <a:pt x="1609" y="163"/>
                    <a:pt x="1675" y="66"/>
                    <a:pt x="17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" y="64"/>
                    <a:pt x="111" y="162"/>
                    <a:pt x="183" y="269"/>
                  </a:cubicBezTo>
                  <a:cubicBezTo>
                    <a:pt x="377" y="560"/>
                    <a:pt x="614" y="929"/>
                    <a:pt x="615" y="929"/>
                  </a:cubicBezTo>
                  <a:cubicBezTo>
                    <a:pt x="615" y="929"/>
                    <a:pt x="616" y="1385"/>
                    <a:pt x="616" y="1385"/>
                  </a:cubicBezTo>
                  <a:cubicBezTo>
                    <a:pt x="616" y="1387"/>
                    <a:pt x="616" y="1390"/>
                    <a:pt x="616" y="1392"/>
                  </a:cubicBezTo>
                  <a:cubicBezTo>
                    <a:pt x="1114" y="1392"/>
                    <a:pt x="1114" y="1392"/>
                    <a:pt x="1114" y="1392"/>
                  </a:cubicBezTo>
                  <a:cubicBezTo>
                    <a:pt x="1115" y="1390"/>
                    <a:pt x="1115" y="1387"/>
                    <a:pt x="1115" y="1385"/>
                  </a:cubicBezTo>
                  <a:lnTo>
                    <a:pt x="1115" y="92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>
                <a:latin typeface="Calibri  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94582A04-BA0A-1C4A-A5F6-66163549F596}"/>
                </a:ext>
              </a:extLst>
            </p:cNvPr>
            <p:cNvGrpSpPr/>
            <p:nvPr/>
          </p:nvGrpSpPr>
          <p:grpSpPr>
            <a:xfrm>
              <a:off x="3550444" y="1813407"/>
              <a:ext cx="5091112" cy="3665537"/>
              <a:chOff x="3550444" y="1813407"/>
              <a:chExt cx="5091112" cy="3665537"/>
            </a:xfrm>
          </p:grpSpPr>
          <p:sp>
            <p:nvSpPr>
              <p:cNvPr id="5" name="Freeform 6">
                <a:extLst>
                  <a:ext uri="{FF2B5EF4-FFF2-40B4-BE49-F238E27FC236}">
                    <a16:creationId xmlns="" xmlns:a16="http://schemas.microsoft.com/office/drawing/2014/main" id="{062E92B3-9D8D-1242-9BB9-6BC65FF97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3544" y="1813407"/>
                <a:ext cx="1878012" cy="3665537"/>
              </a:xfrm>
              <a:custGeom>
                <a:avLst/>
                <a:gdLst>
                  <a:gd name="T0" fmla="*/ 423 w 714"/>
                  <a:gd name="T1" fmla="*/ 269 h 1392"/>
                  <a:gd name="T2" fmla="*/ 1 w 714"/>
                  <a:gd name="T3" fmla="*/ 925 h 1392"/>
                  <a:gd name="T4" fmla="*/ 1 w 714"/>
                  <a:gd name="T5" fmla="*/ 1385 h 1392"/>
                  <a:gd name="T6" fmla="*/ 0 w 714"/>
                  <a:gd name="T7" fmla="*/ 1392 h 1392"/>
                  <a:gd name="T8" fmla="*/ 68 w 714"/>
                  <a:gd name="T9" fmla="*/ 1392 h 1392"/>
                  <a:gd name="T10" fmla="*/ 68 w 714"/>
                  <a:gd name="T11" fmla="*/ 995 h 1392"/>
                  <a:gd name="T12" fmla="*/ 428 w 714"/>
                  <a:gd name="T13" fmla="*/ 425 h 1392"/>
                  <a:gd name="T14" fmla="*/ 714 w 714"/>
                  <a:gd name="T15" fmla="*/ 0 h 1392"/>
                  <a:gd name="T16" fmla="*/ 609 w 714"/>
                  <a:gd name="T17" fmla="*/ 0 h 1392"/>
                  <a:gd name="T18" fmla="*/ 423 w 714"/>
                  <a:gd name="T19" fmla="*/ 269 h 1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4" h="1392">
                    <a:moveTo>
                      <a:pt x="423" y="269"/>
                    </a:moveTo>
                    <a:cubicBezTo>
                      <a:pt x="252" y="523"/>
                      <a:pt x="50" y="834"/>
                      <a:pt x="1" y="925"/>
                    </a:cubicBezTo>
                    <a:cubicBezTo>
                      <a:pt x="1" y="1385"/>
                      <a:pt x="1" y="1385"/>
                      <a:pt x="1" y="1385"/>
                    </a:cubicBezTo>
                    <a:cubicBezTo>
                      <a:pt x="1" y="1387"/>
                      <a:pt x="1" y="1390"/>
                      <a:pt x="0" y="1392"/>
                    </a:cubicBezTo>
                    <a:cubicBezTo>
                      <a:pt x="68" y="1392"/>
                      <a:pt x="68" y="1392"/>
                      <a:pt x="68" y="1392"/>
                    </a:cubicBezTo>
                    <a:cubicBezTo>
                      <a:pt x="68" y="995"/>
                      <a:pt x="68" y="995"/>
                      <a:pt x="68" y="995"/>
                    </a:cubicBezTo>
                    <a:cubicBezTo>
                      <a:pt x="114" y="910"/>
                      <a:pt x="265" y="673"/>
                      <a:pt x="428" y="425"/>
                    </a:cubicBezTo>
                    <a:cubicBezTo>
                      <a:pt x="526" y="277"/>
                      <a:pt x="628" y="126"/>
                      <a:pt x="714" y="0"/>
                    </a:cubicBezTo>
                    <a:cubicBezTo>
                      <a:pt x="609" y="0"/>
                      <a:pt x="609" y="0"/>
                      <a:pt x="609" y="0"/>
                    </a:cubicBezTo>
                    <a:cubicBezTo>
                      <a:pt x="561" y="66"/>
                      <a:pt x="495" y="163"/>
                      <a:pt x="423" y="26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599">
                  <a:latin typeface="Calibri  "/>
                </a:endParaRPr>
              </a:p>
            </p:txBody>
          </p:sp>
          <p:sp>
            <p:nvSpPr>
              <p:cNvPr id="6" name="Freeform 7">
                <a:extLst>
                  <a:ext uri="{FF2B5EF4-FFF2-40B4-BE49-F238E27FC236}">
                    <a16:creationId xmlns="" xmlns:a16="http://schemas.microsoft.com/office/drawing/2014/main" id="{03A5EEE6-FCA3-494E-8121-47D579DA0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444" y="1813407"/>
                <a:ext cx="1901825" cy="3665537"/>
              </a:xfrm>
              <a:custGeom>
                <a:avLst/>
                <a:gdLst>
                  <a:gd name="T0" fmla="*/ 722 w 723"/>
                  <a:gd name="T1" fmla="*/ 929 h 1392"/>
                  <a:gd name="T2" fmla="*/ 290 w 723"/>
                  <a:gd name="T3" fmla="*/ 269 h 1392"/>
                  <a:gd name="T4" fmla="*/ 107 w 723"/>
                  <a:gd name="T5" fmla="*/ 0 h 1392"/>
                  <a:gd name="T6" fmla="*/ 0 w 723"/>
                  <a:gd name="T7" fmla="*/ 0 h 1392"/>
                  <a:gd name="T8" fmla="*/ 179 w 723"/>
                  <a:gd name="T9" fmla="*/ 269 h 1392"/>
                  <a:gd name="T10" fmla="*/ 656 w 723"/>
                  <a:gd name="T11" fmla="*/ 999 h 1392"/>
                  <a:gd name="T12" fmla="*/ 657 w 723"/>
                  <a:gd name="T13" fmla="*/ 1392 h 1392"/>
                  <a:gd name="T14" fmla="*/ 723 w 723"/>
                  <a:gd name="T15" fmla="*/ 1392 h 1392"/>
                  <a:gd name="T16" fmla="*/ 723 w 723"/>
                  <a:gd name="T17" fmla="*/ 1385 h 1392"/>
                  <a:gd name="T18" fmla="*/ 722 w 723"/>
                  <a:gd name="T19" fmla="*/ 929 h 1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3" h="1392">
                    <a:moveTo>
                      <a:pt x="722" y="929"/>
                    </a:moveTo>
                    <a:cubicBezTo>
                      <a:pt x="721" y="929"/>
                      <a:pt x="484" y="560"/>
                      <a:pt x="290" y="269"/>
                    </a:cubicBezTo>
                    <a:cubicBezTo>
                      <a:pt x="218" y="162"/>
                      <a:pt x="153" y="64"/>
                      <a:pt x="10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5" y="81"/>
                      <a:pt x="116" y="174"/>
                      <a:pt x="179" y="269"/>
                    </a:cubicBezTo>
                    <a:cubicBezTo>
                      <a:pt x="409" y="616"/>
                      <a:pt x="656" y="999"/>
                      <a:pt x="656" y="999"/>
                    </a:cubicBezTo>
                    <a:cubicBezTo>
                      <a:pt x="656" y="1000"/>
                      <a:pt x="657" y="1223"/>
                      <a:pt x="657" y="1392"/>
                    </a:cubicBezTo>
                    <a:cubicBezTo>
                      <a:pt x="723" y="1392"/>
                      <a:pt x="723" y="1392"/>
                      <a:pt x="723" y="1392"/>
                    </a:cubicBezTo>
                    <a:cubicBezTo>
                      <a:pt x="723" y="1390"/>
                      <a:pt x="723" y="1387"/>
                      <a:pt x="723" y="1385"/>
                    </a:cubicBezTo>
                    <a:cubicBezTo>
                      <a:pt x="723" y="1385"/>
                      <a:pt x="722" y="929"/>
                      <a:pt x="722" y="92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599">
                  <a:latin typeface="Calibri  "/>
                </a:endParaRPr>
              </a:p>
            </p:txBody>
          </p:sp>
        </p:grpSp>
      </p:grpSp>
      <p:sp>
        <p:nvSpPr>
          <p:cNvPr id="7" name="Oval 8">
            <a:extLst>
              <a:ext uri="{FF2B5EF4-FFF2-40B4-BE49-F238E27FC236}">
                <a16:creationId xmlns="" xmlns:a16="http://schemas.microsoft.com/office/drawing/2014/main" id="{4D93EB11-1F76-1648-987B-9EBBFF885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008" y="1927604"/>
            <a:ext cx="980820" cy="9633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id-ID" sz="3599">
              <a:latin typeface="Calibri  "/>
            </a:endParaRPr>
          </a:p>
        </p:txBody>
      </p:sp>
      <p:sp>
        <p:nvSpPr>
          <p:cNvPr id="8" name="Oval 9">
            <a:extLst>
              <a:ext uri="{FF2B5EF4-FFF2-40B4-BE49-F238E27FC236}">
                <a16:creationId xmlns="" xmlns:a16="http://schemas.microsoft.com/office/drawing/2014/main" id="{2F578B47-7223-E74E-8B0B-0C76B2DF3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2803" y="1919142"/>
            <a:ext cx="982406" cy="9633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id-ID" sz="3599">
              <a:latin typeface="Calibri  "/>
            </a:endParaRPr>
          </a:p>
        </p:txBody>
      </p:sp>
      <p:sp>
        <p:nvSpPr>
          <p:cNvPr id="9" name="Oval 10">
            <a:extLst>
              <a:ext uri="{FF2B5EF4-FFF2-40B4-BE49-F238E27FC236}">
                <a16:creationId xmlns="" xmlns:a16="http://schemas.microsoft.com/office/drawing/2014/main" id="{8C7AC20F-6EA5-EB41-A8A8-5E91354D0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0941" y="1914381"/>
            <a:ext cx="980820" cy="9649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id-ID" sz="3599">
              <a:latin typeface="Calibri  "/>
            </a:endParaRPr>
          </a:p>
        </p:txBody>
      </p:sp>
      <p:sp>
        <p:nvSpPr>
          <p:cNvPr id="10" name="Oval 11">
            <a:extLst>
              <a:ext uri="{FF2B5EF4-FFF2-40B4-BE49-F238E27FC236}">
                <a16:creationId xmlns="" xmlns:a16="http://schemas.microsoft.com/office/drawing/2014/main" id="{8AAE6AAE-F5B7-AA4D-9E21-674358D4B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0992" y="2766647"/>
            <a:ext cx="980820" cy="96653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id-ID" sz="3599" dirty="0">
              <a:latin typeface="Calibri  "/>
            </a:endParaRPr>
          </a:p>
        </p:txBody>
      </p:sp>
      <p:sp>
        <p:nvSpPr>
          <p:cNvPr id="11" name="Oval 12">
            <a:extLst>
              <a:ext uri="{FF2B5EF4-FFF2-40B4-BE49-F238E27FC236}">
                <a16:creationId xmlns="" xmlns:a16="http://schemas.microsoft.com/office/drawing/2014/main" id="{A6E8E3D6-DAF8-5642-9911-781BEE557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533" y="2763472"/>
            <a:ext cx="980820" cy="96336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id-ID" sz="3599">
              <a:latin typeface="Calibri  "/>
            </a:endParaRPr>
          </a:p>
        </p:txBody>
      </p:sp>
      <p:sp>
        <p:nvSpPr>
          <p:cNvPr id="12" name="Oval 13">
            <a:extLst>
              <a:ext uri="{FF2B5EF4-FFF2-40B4-BE49-F238E27FC236}">
                <a16:creationId xmlns="" xmlns:a16="http://schemas.microsoft.com/office/drawing/2014/main" id="{D7B0C64D-016A-CB4C-8A4B-AE7F3AD36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2803" y="3609389"/>
            <a:ext cx="980820" cy="96336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id-ID" sz="3599" dirty="0">
              <a:latin typeface="Calibri  "/>
            </a:endParaRPr>
          </a:p>
        </p:txBody>
      </p:sp>
      <p:sp>
        <p:nvSpPr>
          <p:cNvPr id="23" name="Striped Right Arrow 22">
            <a:extLst>
              <a:ext uri="{FF2B5EF4-FFF2-40B4-BE49-F238E27FC236}">
                <a16:creationId xmlns="" xmlns:a16="http://schemas.microsoft.com/office/drawing/2014/main" id="{139F50A2-673F-2245-95BA-86CE61457A4D}"/>
              </a:ext>
            </a:extLst>
          </p:cNvPr>
          <p:cNvSpPr/>
          <p:nvPr/>
        </p:nvSpPr>
        <p:spPr>
          <a:xfrm rot="5400000">
            <a:off x="5044595" y="5357984"/>
            <a:ext cx="759426" cy="441960"/>
          </a:xfrm>
          <a:prstGeom prst="stripedRightArrow">
            <a:avLst>
              <a:gd name="adj1" fmla="val 61244"/>
              <a:gd name="adj2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Calibri  "/>
            </a:endParaRPr>
          </a:p>
        </p:txBody>
      </p:sp>
      <p:sp>
        <p:nvSpPr>
          <p:cNvPr id="26" name="Freeform 959">
            <a:extLst>
              <a:ext uri="{FF2B5EF4-FFF2-40B4-BE49-F238E27FC236}">
                <a16:creationId xmlns="" xmlns:a16="http://schemas.microsoft.com/office/drawing/2014/main" id="{2CAAA542-0F9E-3041-8B6E-566661DFDB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72769" y="2183882"/>
            <a:ext cx="433607" cy="472093"/>
          </a:xfrm>
          <a:custGeom>
            <a:avLst/>
            <a:gdLst>
              <a:gd name="T0" fmla="*/ 86298 w 267928"/>
              <a:gd name="T1" fmla="*/ 247279 h 291740"/>
              <a:gd name="T2" fmla="*/ 86298 w 267928"/>
              <a:gd name="T3" fmla="*/ 256483 h 291740"/>
              <a:gd name="T4" fmla="*/ 28728 w 267928"/>
              <a:gd name="T5" fmla="*/ 252066 h 291740"/>
              <a:gd name="T6" fmla="*/ 138697 w 267928"/>
              <a:gd name="T7" fmla="*/ 212182 h 291740"/>
              <a:gd name="T8" fmla="*/ 179999 w 267928"/>
              <a:gd name="T9" fmla="*/ 216599 h 291740"/>
              <a:gd name="T10" fmla="*/ 138697 w 267928"/>
              <a:gd name="T11" fmla="*/ 221386 h 291740"/>
              <a:gd name="T12" fmla="*/ 138697 w 267928"/>
              <a:gd name="T13" fmla="*/ 212182 h 291740"/>
              <a:gd name="T14" fmla="*/ 108580 w 267928"/>
              <a:gd name="T15" fmla="*/ 212182 h 291740"/>
              <a:gd name="T16" fmla="*/ 108580 w 267928"/>
              <a:gd name="T17" fmla="*/ 221386 h 291740"/>
              <a:gd name="T18" fmla="*/ 28728 w 267928"/>
              <a:gd name="T19" fmla="*/ 216599 h 291740"/>
              <a:gd name="T20" fmla="*/ 96925 w 267928"/>
              <a:gd name="T21" fmla="*/ 177083 h 291740"/>
              <a:gd name="T22" fmla="*/ 179992 w 267928"/>
              <a:gd name="T23" fmla="*/ 181501 h 291740"/>
              <a:gd name="T24" fmla="*/ 96925 w 267928"/>
              <a:gd name="T25" fmla="*/ 186288 h 291740"/>
              <a:gd name="T26" fmla="*/ 96925 w 267928"/>
              <a:gd name="T27" fmla="*/ 177083 h 291740"/>
              <a:gd name="T28" fmla="*/ 66795 w 267928"/>
              <a:gd name="T29" fmla="*/ 177083 h 291740"/>
              <a:gd name="T30" fmla="*/ 66795 w 267928"/>
              <a:gd name="T31" fmla="*/ 186288 h 291740"/>
              <a:gd name="T32" fmla="*/ 28728 w 267928"/>
              <a:gd name="T33" fmla="*/ 181501 h 291740"/>
              <a:gd name="T34" fmla="*/ 147921 w 267928"/>
              <a:gd name="T35" fmla="*/ 141986 h 291740"/>
              <a:gd name="T36" fmla="*/ 179999 w 267928"/>
              <a:gd name="T37" fmla="*/ 146403 h 291740"/>
              <a:gd name="T38" fmla="*/ 147921 w 267928"/>
              <a:gd name="T39" fmla="*/ 151190 h 291740"/>
              <a:gd name="T40" fmla="*/ 147921 w 267928"/>
              <a:gd name="T41" fmla="*/ 141986 h 291740"/>
              <a:gd name="T42" fmla="*/ 118517 w 267928"/>
              <a:gd name="T43" fmla="*/ 141986 h 291740"/>
              <a:gd name="T44" fmla="*/ 118517 w 267928"/>
              <a:gd name="T45" fmla="*/ 151190 h 291740"/>
              <a:gd name="T46" fmla="*/ 28728 w 267928"/>
              <a:gd name="T47" fmla="*/ 146403 h 291740"/>
              <a:gd name="T48" fmla="*/ 33066 w 267928"/>
              <a:gd name="T49" fmla="*/ 105293 h 291740"/>
              <a:gd name="T50" fmla="*/ 132112 w 267928"/>
              <a:gd name="T51" fmla="*/ 109887 h 291740"/>
              <a:gd name="T52" fmla="*/ 33066 w 267928"/>
              <a:gd name="T53" fmla="*/ 114483 h 291740"/>
              <a:gd name="T54" fmla="*/ 33066 w 267928"/>
              <a:gd name="T55" fmla="*/ 105293 h 291740"/>
              <a:gd name="T56" fmla="*/ 162782 w 267928"/>
              <a:gd name="T57" fmla="*/ 106545 h 291740"/>
              <a:gd name="T58" fmla="*/ 162782 w 267928"/>
              <a:gd name="T59" fmla="*/ 74291 h 291740"/>
              <a:gd name="T60" fmla="*/ 8702 w 267928"/>
              <a:gd name="T61" fmla="*/ 284122 h 291740"/>
              <a:gd name="T62" fmla="*/ 201212 w 267928"/>
              <a:gd name="T63" fmla="*/ 115244 h 291740"/>
              <a:gd name="T64" fmla="*/ 154081 w 267928"/>
              <a:gd name="T65" fmla="*/ 110895 h 291740"/>
              <a:gd name="T66" fmla="*/ 8702 w 267928"/>
              <a:gd name="T67" fmla="*/ 68132 h 291740"/>
              <a:gd name="T68" fmla="*/ 38429 w 267928"/>
              <a:gd name="T69" fmla="*/ 59433 h 291740"/>
              <a:gd name="T70" fmla="*/ 161332 w 267928"/>
              <a:gd name="T71" fmla="*/ 60520 h 291740"/>
              <a:gd name="T72" fmla="*/ 210275 w 267928"/>
              <a:gd name="T73" fmla="*/ 110895 h 291740"/>
              <a:gd name="T74" fmla="*/ 230941 w 267928"/>
              <a:gd name="T75" fmla="*/ 254768 h 291740"/>
              <a:gd name="T76" fmla="*/ 38429 w 267928"/>
              <a:gd name="T77" fmla="*/ 38413 h 291740"/>
              <a:gd name="T78" fmla="*/ 67797 w 267928"/>
              <a:gd name="T79" fmla="*/ 29718 h 291740"/>
              <a:gd name="T80" fmla="*/ 239642 w 267928"/>
              <a:gd name="T81" fmla="*/ 34066 h 291740"/>
              <a:gd name="T82" fmla="*/ 260669 w 267928"/>
              <a:gd name="T83" fmla="*/ 225050 h 291740"/>
              <a:gd name="T84" fmla="*/ 67797 w 267928"/>
              <a:gd name="T85" fmla="*/ 8699 h 291740"/>
              <a:gd name="T86" fmla="*/ 265020 w 267928"/>
              <a:gd name="T87" fmla="*/ 0 h 291740"/>
              <a:gd name="T88" fmla="*/ 269370 w 267928"/>
              <a:gd name="T89" fmla="*/ 229400 h 291740"/>
              <a:gd name="T90" fmla="*/ 239642 w 267928"/>
              <a:gd name="T91" fmla="*/ 233748 h 291740"/>
              <a:gd name="T92" fmla="*/ 235291 w 267928"/>
              <a:gd name="T93" fmla="*/ 263466 h 291740"/>
              <a:gd name="T94" fmla="*/ 210275 w 267928"/>
              <a:gd name="T95" fmla="*/ 288471 h 291740"/>
              <a:gd name="T96" fmla="*/ 4351 w 267928"/>
              <a:gd name="T97" fmla="*/ 293182 h 291740"/>
              <a:gd name="T98" fmla="*/ 0 w 267928"/>
              <a:gd name="T99" fmla="*/ 63783 h 291740"/>
              <a:gd name="T100" fmla="*/ 29365 w 267928"/>
              <a:gd name="T101" fmla="*/ 59433 h 291740"/>
              <a:gd name="T102" fmla="*/ 33716 w 267928"/>
              <a:gd name="T103" fmla="*/ 29718 h 291740"/>
              <a:gd name="T104" fmla="*/ 59094 w 267928"/>
              <a:gd name="T105" fmla="*/ 4347 h 2917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67928" h="291740">
                <a:moveTo>
                  <a:pt x="32870" y="246062"/>
                </a:moveTo>
                <a:lnTo>
                  <a:pt x="85836" y="246062"/>
                </a:lnTo>
                <a:cubicBezTo>
                  <a:pt x="87983" y="246062"/>
                  <a:pt x="90130" y="247894"/>
                  <a:pt x="90130" y="250825"/>
                </a:cubicBezTo>
                <a:cubicBezTo>
                  <a:pt x="90130" y="253023"/>
                  <a:pt x="87983" y="255221"/>
                  <a:pt x="85836" y="255221"/>
                </a:cubicBezTo>
                <a:lnTo>
                  <a:pt x="32870" y="255221"/>
                </a:lnTo>
                <a:cubicBezTo>
                  <a:pt x="30722" y="255221"/>
                  <a:pt x="28575" y="253023"/>
                  <a:pt x="28575" y="250825"/>
                </a:cubicBezTo>
                <a:cubicBezTo>
                  <a:pt x="28575" y="247894"/>
                  <a:pt x="30722" y="246062"/>
                  <a:pt x="32870" y="246062"/>
                </a:cubicBezTo>
                <a:close/>
                <a:moveTo>
                  <a:pt x="137954" y="211137"/>
                </a:moveTo>
                <a:lnTo>
                  <a:pt x="174784" y="211137"/>
                </a:lnTo>
                <a:cubicBezTo>
                  <a:pt x="176909" y="211137"/>
                  <a:pt x="179034" y="213335"/>
                  <a:pt x="179034" y="215533"/>
                </a:cubicBezTo>
                <a:cubicBezTo>
                  <a:pt x="179034" y="218464"/>
                  <a:pt x="176909" y="220296"/>
                  <a:pt x="174784" y="220296"/>
                </a:cubicBezTo>
                <a:lnTo>
                  <a:pt x="137954" y="220296"/>
                </a:lnTo>
                <a:cubicBezTo>
                  <a:pt x="135475" y="220296"/>
                  <a:pt x="133350" y="218464"/>
                  <a:pt x="133350" y="215533"/>
                </a:cubicBezTo>
                <a:cubicBezTo>
                  <a:pt x="133350" y="213335"/>
                  <a:pt x="135475" y="211137"/>
                  <a:pt x="137954" y="211137"/>
                </a:cubicBezTo>
                <a:close/>
                <a:moveTo>
                  <a:pt x="32927" y="211137"/>
                </a:moveTo>
                <a:lnTo>
                  <a:pt x="107998" y="211137"/>
                </a:lnTo>
                <a:cubicBezTo>
                  <a:pt x="110537" y="211137"/>
                  <a:pt x="112350" y="213335"/>
                  <a:pt x="112350" y="215533"/>
                </a:cubicBezTo>
                <a:cubicBezTo>
                  <a:pt x="112350" y="218464"/>
                  <a:pt x="110537" y="220296"/>
                  <a:pt x="107998" y="220296"/>
                </a:cubicBezTo>
                <a:lnTo>
                  <a:pt x="32927" y="220296"/>
                </a:lnTo>
                <a:cubicBezTo>
                  <a:pt x="30751" y="220296"/>
                  <a:pt x="28575" y="218464"/>
                  <a:pt x="28575" y="215533"/>
                </a:cubicBezTo>
                <a:cubicBezTo>
                  <a:pt x="28575" y="213335"/>
                  <a:pt x="30751" y="211137"/>
                  <a:pt x="32927" y="211137"/>
                </a:cubicBezTo>
                <a:close/>
                <a:moveTo>
                  <a:pt x="96405" y="176212"/>
                </a:moveTo>
                <a:lnTo>
                  <a:pt x="174698" y="176212"/>
                </a:lnTo>
                <a:cubicBezTo>
                  <a:pt x="176863" y="176212"/>
                  <a:pt x="179027" y="178410"/>
                  <a:pt x="179027" y="180608"/>
                </a:cubicBezTo>
                <a:cubicBezTo>
                  <a:pt x="179027" y="183173"/>
                  <a:pt x="176863" y="185371"/>
                  <a:pt x="174698" y="185371"/>
                </a:cubicBezTo>
                <a:lnTo>
                  <a:pt x="96405" y="185371"/>
                </a:lnTo>
                <a:cubicBezTo>
                  <a:pt x="94240" y="185371"/>
                  <a:pt x="92075" y="183173"/>
                  <a:pt x="92075" y="180608"/>
                </a:cubicBezTo>
                <a:cubicBezTo>
                  <a:pt x="92075" y="178410"/>
                  <a:pt x="94240" y="176212"/>
                  <a:pt x="96405" y="176212"/>
                </a:cubicBezTo>
                <a:close/>
                <a:moveTo>
                  <a:pt x="32861" y="176212"/>
                </a:moveTo>
                <a:lnTo>
                  <a:pt x="66437" y="176212"/>
                </a:lnTo>
                <a:cubicBezTo>
                  <a:pt x="69295" y="176212"/>
                  <a:pt x="71081" y="178410"/>
                  <a:pt x="71081" y="180608"/>
                </a:cubicBezTo>
                <a:cubicBezTo>
                  <a:pt x="71081" y="183173"/>
                  <a:pt x="69295" y="185371"/>
                  <a:pt x="66437" y="185371"/>
                </a:cubicBezTo>
                <a:lnTo>
                  <a:pt x="32861" y="185371"/>
                </a:lnTo>
                <a:cubicBezTo>
                  <a:pt x="30718" y="185371"/>
                  <a:pt x="28575" y="183173"/>
                  <a:pt x="28575" y="180608"/>
                </a:cubicBezTo>
                <a:cubicBezTo>
                  <a:pt x="28575" y="178410"/>
                  <a:pt x="30718" y="176212"/>
                  <a:pt x="32861" y="176212"/>
                </a:cubicBezTo>
                <a:close/>
                <a:moveTo>
                  <a:pt x="147129" y="141287"/>
                </a:moveTo>
                <a:lnTo>
                  <a:pt x="174780" y="141287"/>
                </a:lnTo>
                <a:cubicBezTo>
                  <a:pt x="176907" y="141287"/>
                  <a:pt x="179034" y="143485"/>
                  <a:pt x="179034" y="145683"/>
                </a:cubicBezTo>
                <a:cubicBezTo>
                  <a:pt x="179034" y="148248"/>
                  <a:pt x="176907" y="150446"/>
                  <a:pt x="174780" y="150446"/>
                </a:cubicBezTo>
                <a:lnTo>
                  <a:pt x="147129" y="150446"/>
                </a:lnTo>
                <a:cubicBezTo>
                  <a:pt x="144648" y="150446"/>
                  <a:pt x="142875" y="148248"/>
                  <a:pt x="142875" y="145683"/>
                </a:cubicBezTo>
                <a:cubicBezTo>
                  <a:pt x="142875" y="143485"/>
                  <a:pt x="144648" y="141287"/>
                  <a:pt x="147129" y="141287"/>
                </a:cubicBezTo>
                <a:close/>
                <a:moveTo>
                  <a:pt x="32932" y="141287"/>
                </a:moveTo>
                <a:lnTo>
                  <a:pt x="117882" y="141287"/>
                </a:lnTo>
                <a:cubicBezTo>
                  <a:pt x="120060" y="141287"/>
                  <a:pt x="121875" y="143485"/>
                  <a:pt x="121875" y="145683"/>
                </a:cubicBezTo>
                <a:cubicBezTo>
                  <a:pt x="121875" y="148248"/>
                  <a:pt x="120060" y="150446"/>
                  <a:pt x="117882" y="150446"/>
                </a:cubicBezTo>
                <a:lnTo>
                  <a:pt x="32932" y="150446"/>
                </a:lnTo>
                <a:cubicBezTo>
                  <a:pt x="30753" y="150446"/>
                  <a:pt x="28575" y="148248"/>
                  <a:pt x="28575" y="145683"/>
                </a:cubicBezTo>
                <a:cubicBezTo>
                  <a:pt x="28575" y="143485"/>
                  <a:pt x="30753" y="141287"/>
                  <a:pt x="32932" y="141287"/>
                </a:cubicBezTo>
                <a:close/>
                <a:moveTo>
                  <a:pt x="32890" y="104775"/>
                </a:moveTo>
                <a:lnTo>
                  <a:pt x="127089" y="104775"/>
                </a:lnTo>
                <a:cubicBezTo>
                  <a:pt x="129606" y="104775"/>
                  <a:pt x="131404" y="107061"/>
                  <a:pt x="131404" y="109347"/>
                </a:cubicBezTo>
                <a:cubicBezTo>
                  <a:pt x="131404" y="112014"/>
                  <a:pt x="129606" y="113919"/>
                  <a:pt x="127089" y="113919"/>
                </a:cubicBezTo>
                <a:lnTo>
                  <a:pt x="32890" y="113919"/>
                </a:lnTo>
                <a:cubicBezTo>
                  <a:pt x="30732" y="113919"/>
                  <a:pt x="28575" y="112014"/>
                  <a:pt x="28575" y="109347"/>
                </a:cubicBezTo>
                <a:cubicBezTo>
                  <a:pt x="28575" y="107061"/>
                  <a:pt x="30732" y="104775"/>
                  <a:pt x="32890" y="104775"/>
                </a:cubicBezTo>
                <a:close/>
                <a:moveTo>
                  <a:pt x="161910" y="73926"/>
                </a:moveTo>
                <a:lnTo>
                  <a:pt x="161910" y="106021"/>
                </a:lnTo>
                <a:lnTo>
                  <a:pt x="194004" y="106021"/>
                </a:lnTo>
                <a:lnTo>
                  <a:pt x="161910" y="73926"/>
                </a:lnTo>
                <a:close/>
                <a:moveTo>
                  <a:pt x="8654" y="67796"/>
                </a:moveTo>
                <a:lnTo>
                  <a:pt x="8654" y="282724"/>
                </a:lnTo>
                <a:lnTo>
                  <a:pt x="200134" y="282724"/>
                </a:lnTo>
                <a:lnTo>
                  <a:pt x="200134" y="114676"/>
                </a:lnTo>
                <a:lnTo>
                  <a:pt x="157583" y="114676"/>
                </a:lnTo>
                <a:cubicBezTo>
                  <a:pt x="155059" y="114676"/>
                  <a:pt x="153256" y="112873"/>
                  <a:pt x="153256" y="110349"/>
                </a:cubicBezTo>
                <a:lnTo>
                  <a:pt x="153256" y="67796"/>
                </a:lnTo>
                <a:lnTo>
                  <a:pt x="8654" y="67796"/>
                </a:lnTo>
                <a:close/>
                <a:moveTo>
                  <a:pt x="38224" y="38225"/>
                </a:moveTo>
                <a:lnTo>
                  <a:pt x="38224" y="59141"/>
                </a:lnTo>
                <a:lnTo>
                  <a:pt x="157583" y="59141"/>
                </a:lnTo>
                <a:cubicBezTo>
                  <a:pt x="158665" y="59141"/>
                  <a:pt x="159747" y="59502"/>
                  <a:pt x="160468" y="60223"/>
                </a:cubicBezTo>
                <a:lnTo>
                  <a:pt x="207707" y="107103"/>
                </a:lnTo>
                <a:cubicBezTo>
                  <a:pt x="208789" y="108185"/>
                  <a:pt x="209149" y="109267"/>
                  <a:pt x="209149" y="110349"/>
                </a:cubicBezTo>
                <a:lnTo>
                  <a:pt x="209149" y="253514"/>
                </a:lnTo>
                <a:lnTo>
                  <a:pt x="229704" y="253514"/>
                </a:lnTo>
                <a:lnTo>
                  <a:pt x="229704" y="38225"/>
                </a:lnTo>
                <a:lnTo>
                  <a:pt x="38224" y="38225"/>
                </a:lnTo>
                <a:close/>
                <a:moveTo>
                  <a:pt x="67433" y="8655"/>
                </a:moveTo>
                <a:lnTo>
                  <a:pt x="67433" y="29571"/>
                </a:lnTo>
                <a:lnTo>
                  <a:pt x="234031" y="29571"/>
                </a:lnTo>
                <a:cubicBezTo>
                  <a:pt x="236555" y="29571"/>
                  <a:pt x="238358" y="31374"/>
                  <a:pt x="238358" y="33898"/>
                </a:cubicBezTo>
                <a:lnTo>
                  <a:pt x="238358" y="223943"/>
                </a:lnTo>
                <a:lnTo>
                  <a:pt x="259273" y="223943"/>
                </a:lnTo>
                <a:lnTo>
                  <a:pt x="259273" y="8655"/>
                </a:lnTo>
                <a:lnTo>
                  <a:pt x="67433" y="8655"/>
                </a:lnTo>
                <a:close/>
                <a:moveTo>
                  <a:pt x="63106" y="0"/>
                </a:moveTo>
                <a:lnTo>
                  <a:pt x="263600" y="0"/>
                </a:lnTo>
                <a:cubicBezTo>
                  <a:pt x="266125" y="0"/>
                  <a:pt x="267928" y="1803"/>
                  <a:pt x="267928" y="4327"/>
                </a:cubicBezTo>
                <a:lnTo>
                  <a:pt x="267928" y="228271"/>
                </a:lnTo>
                <a:cubicBezTo>
                  <a:pt x="267928" y="230795"/>
                  <a:pt x="266125" y="232598"/>
                  <a:pt x="263600" y="232598"/>
                </a:cubicBezTo>
                <a:lnTo>
                  <a:pt x="238358" y="232598"/>
                </a:lnTo>
                <a:lnTo>
                  <a:pt x="238358" y="257841"/>
                </a:lnTo>
                <a:cubicBezTo>
                  <a:pt x="238358" y="260005"/>
                  <a:pt x="236555" y="262169"/>
                  <a:pt x="234031" y="262169"/>
                </a:cubicBezTo>
                <a:lnTo>
                  <a:pt x="209149" y="262169"/>
                </a:lnTo>
                <a:lnTo>
                  <a:pt x="209149" y="287051"/>
                </a:lnTo>
                <a:cubicBezTo>
                  <a:pt x="209149" y="289576"/>
                  <a:pt x="206986" y="291740"/>
                  <a:pt x="204822" y="291740"/>
                </a:cubicBezTo>
                <a:lnTo>
                  <a:pt x="4327" y="291740"/>
                </a:lnTo>
                <a:cubicBezTo>
                  <a:pt x="1803" y="291740"/>
                  <a:pt x="0" y="289576"/>
                  <a:pt x="0" y="287051"/>
                </a:cubicBezTo>
                <a:lnTo>
                  <a:pt x="0" y="63469"/>
                </a:lnTo>
                <a:cubicBezTo>
                  <a:pt x="0" y="60944"/>
                  <a:pt x="1803" y="59141"/>
                  <a:pt x="4327" y="59141"/>
                </a:cubicBezTo>
                <a:lnTo>
                  <a:pt x="29209" y="59141"/>
                </a:lnTo>
                <a:lnTo>
                  <a:pt x="29209" y="33898"/>
                </a:lnTo>
                <a:cubicBezTo>
                  <a:pt x="29209" y="31374"/>
                  <a:pt x="31373" y="29571"/>
                  <a:pt x="33536" y="29571"/>
                </a:cubicBezTo>
                <a:lnTo>
                  <a:pt x="58778" y="29571"/>
                </a:lnTo>
                <a:lnTo>
                  <a:pt x="58778" y="4327"/>
                </a:lnTo>
                <a:cubicBezTo>
                  <a:pt x="58778" y="1803"/>
                  <a:pt x="60942" y="0"/>
                  <a:pt x="631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>
              <a:latin typeface="Calibri  "/>
            </a:endParaRPr>
          </a:p>
        </p:txBody>
      </p:sp>
      <p:sp>
        <p:nvSpPr>
          <p:cNvPr id="28" name="Freeform 935">
            <a:extLst>
              <a:ext uri="{FF2B5EF4-FFF2-40B4-BE49-F238E27FC236}">
                <a16:creationId xmlns="" xmlns:a16="http://schemas.microsoft.com/office/drawing/2014/main" id="{EE06823A-7590-884C-8E32-67E22448E5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77104" y="2151218"/>
            <a:ext cx="459265" cy="459264"/>
          </a:xfrm>
          <a:custGeom>
            <a:avLst/>
            <a:gdLst>
              <a:gd name="T0" fmla="*/ 146954 w 283804"/>
              <a:gd name="T1" fmla="*/ 221695 h 283804"/>
              <a:gd name="T2" fmla="*/ 259246 w 283804"/>
              <a:gd name="T3" fmla="*/ 146954 h 283804"/>
              <a:gd name="T4" fmla="*/ 25997 w 283804"/>
              <a:gd name="T5" fmla="*/ 146954 h 283804"/>
              <a:gd name="T6" fmla="*/ 138288 w 283804"/>
              <a:gd name="T7" fmla="*/ 221695 h 283804"/>
              <a:gd name="T8" fmla="*/ 25997 w 283804"/>
              <a:gd name="T9" fmla="*/ 146954 h 283804"/>
              <a:gd name="T10" fmla="*/ 117150 w 283804"/>
              <a:gd name="T11" fmla="*/ 143576 h 283804"/>
              <a:gd name="T12" fmla="*/ 166183 w 283804"/>
              <a:gd name="T13" fmla="*/ 143576 h 283804"/>
              <a:gd name="T14" fmla="*/ 164741 w 283804"/>
              <a:gd name="T15" fmla="*/ 139611 h 283804"/>
              <a:gd name="T16" fmla="*/ 145993 w 283804"/>
              <a:gd name="T17" fmla="*/ 119781 h 283804"/>
              <a:gd name="T18" fmla="*/ 164741 w 283804"/>
              <a:gd name="T19" fmla="*/ 110768 h 283804"/>
              <a:gd name="T20" fmla="*/ 164741 w 283804"/>
              <a:gd name="T21" fmla="*/ 130957 h 283804"/>
              <a:gd name="T22" fmla="*/ 164741 w 283804"/>
              <a:gd name="T23" fmla="*/ 110768 h 283804"/>
              <a:gd name="T24" fmla="*/ 183128 w 283804"/>
              <a:gd name="T25" fmla="*/ 120862 h 283804"/>
              <a:gd name="T26" fmla="*/ 174836 w 283804"/>
              <a:gd name="T27" fmla="*/ 143576 h 283804"/>
              <a:gd name="T28" fmla="*/ 108498 w 283804"/>
              <a:gd name="T29" fmla="*/ 143576 h 283804"/>
              <a:gd name="T30" fmla="*/ 148517 w 283804"/>
              <a:gd name="T31" fmla="*/ 111489 h 283804"/>
              <a:gd name="T32" fmla="*/ 142622 w 283804"/>
              <a:gd name="T33" fmla="*/ 71853 h 283804"/>
              <a:gd name="T34" fmla="*/ 142622 w 283804"/>
              <a:gd name="T35" fmla="*/ 213029 h 283804"/>
              <a:gd name="T36" fmla="*/ 142622 w 283804"/>
              <a:gd name="T37" fmla="*/ 71853 h 283804"/>
              <a:gd name="T38" fmla="*/ 146954 w 283804"/>
              <a:gd name="T39" fmla="*/ 63547 h 283804"/>
              <a:gd name="T40" fmla="*/ 259246 w 283804"/>
              <a:gd name="T41" fmla="*/ 138288 h 283804"/>
              <a:gd name="T42" fmla="*/ 138288 w 283804"/>
              <a:gd name="T43" fmla="*/ 25998 h 283804"/>
              <a:gd name="T44" fmla="*/ 63547 w 283804"/>
              <a:gd name="T45" fmla="*/ 138288 h 283804"/>
              <a:gd name="T46" fmla="*/ 138288 w 283804"/>
              <a:gd name="T47" fmla="*/ 25998 h 283804"/>
              <a:gd name="T48" fmla="*/ 146954 w 283804"/>
              <a:gd name="T49" fmla="*/ 3972 h 283804"/>
              <a:gd name="T50" fmla="*/ 267911 w 283804"/>
              <a:gd name="T51" fmla="*/ 138288 h 283804"/>
              <a:gd name="T52" fmla="*/ 285242 w 283804"/>
              <a:gd name="T53" fmla="*/ 142260 h 283804"/>
              <a:gd name="T54" fmla="*/ 267911 w 283804"/>
              <a:gd name="T55" fmla="*/ 146954 h 283804"/>
              <a:gd name="T56" fmla="*/ 146954 w 283804"/>
              <a:gd name="T57" fmla="*/ 280549 h 283804"/>
              <a:gd name="T58" fmla="*/ 138288 w 283804"/>
              <a:gd name="T59" fmla="*/ 280549 h 283804"/>
              <a:gd name="T60" fmla="*/ 17332 w 283804"/>
              <a:gd name="T61" fmla="*/ 146954 h 283804"/>
              <a:gd name="T62" fmla="*/ 0 w 283804"/>
              <a:gd name="T63" fmla="*/ 142260 h 283804"/>
              <a:gd name="T64" fmla="*/ 17332 w 283804"/>
              <a:gd name="T65" fmla="*/ 138288 h 283804"/>
              <a:gd name="T66" fmla="*/ 138288 w 283804"/>
              <a:gd name="T67" fmla="*/ 3972 h 28380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83804" h="283804">
                <a:moveTo>
                  <a:pt x="220577" y="146213"/>
                </a:moveTo>
                <a:cubicBezTo>
                  <a:pt x="218421" y="186089"/>
                  <a:pt x="186449" y="218062"/>
                  <a:pt x="146213" y="220577"/>
                </a:cubicBezTo>
                <a:lnTo>
                  <a:pt x="146213" y="257579"/>
                </a:lnTo>
                <a:cubicBezTo>
                  <a:pt x="206926" y="255423"/>
                  <a:pt x="255424" y="206566"/>
                  <a:pt x="257938" y="146213"/>
                </a:cubicBezTo>
                <a:lnTo>
                  <a:pt x="220577" y="146213"/>
                </a:lnTo>
                <a:close/>
                <a:moveTo>
                  <a:pt x="25865" y="146213"/>
                </a:moveTo>
                <a:cubicBezTo>
                  <a:pt x="28380" y="206566"/>
                  <a:pt x="76878" y="255423"/>
                  <a:pt x="137591" y="257579"/>
                </a:cubicBezTo>
                <a:lnTo>
                  <a:pt x="137591" y="220577"/>
                </a:lnTo>
                <a:cubicBezTo>
                  <a:pt x="97355" y="218062"/>
                  <a:pt x="65382" y="186089"/>
                  <a:pt x="63227" y="146213"/>
                </a:cubicBezTo>
                <a:lnTo>
                  <a:pt x="25865" y="146213"/>
                </a:lnTo>
                <a:close/>
                <a:moveTo>
                  <a:pt x="140952" y="118818"/>
                </a:moveTo>
                <a:cubicBezTo>
                  <a:pt x="127680" y="118818"/>
                  <a:pt x="116559" y="129580"/>
                  <a:pt x="116559" y="142852"/>
                </a:cubicBezTo>
                <a:cubicBezTo>
                  <a:pt x="116559" y="156484"/>
                  <a:pt x="127680" y="167604"/>
                  <a:pt x="140952" y="167604"/>
                </a:cubicBezTo>
                <a:cubicBezTo>
                  <a:pt x="154225" y="167604"/>
                  <a:pt x="165345" y="156484"/>
                  <a:pt x="165345" y="142852"/>
                </a:cubicBezTo>
                <a:cubicBezTo>
                  <a:pt x="165345" y="141418"/>
                  <a:pt x="164986" y="139983"/>
                  <a:pt x="164627" y="138548"/>
                </a:cubicBezTo>
                <a:cubicBezTo>
                  <a:pt x="164269" y="138548"/>
                  <a:pt x="164269" y="138907"/>
                  <a:pt x="163910" y="138907"/>
                </a:cubicBezTo>
                <a:cubicBezTo>
                  <a:pt x="153507" y="138907"/>
                  <a:pt x="145257" y="130297"/>
                  <a:pt x="145257" y="120253"/>
                </a:cubicBezTo>
                <a:cubicBezTo>
                  <a:pt x="145257" y="119895"/>
                  <a:pt x="145257" y="119536"/>
                  <a:pt x="145257" y="119177"/>
                </a:cubicBezTo>
                <a:cubicBezTo>
                  <a:pt x="143822" y="119177"/>
                  <a:pt x="142387" y="118818"/>
                  <a:pt x="140952" y="118818"/>
                </a:cubicBezTo>
                <a:close/>
                <a:moveTo>
                  <a:pt x="163910" y="110209"/>
                </a:moveTo>
                <a:cubicBezTo>
                  <a:pt x="158171" y="110209"/>
                  <a:pt x="153866" y="114514"/>
                  <a:pt x="153866" y="120253"/>
                </a:cubicBezTo>
                <a:cubicBezTo>
                  <a:pt x="153866" y="125634"/>
                  <a:pt x="158171" y="130297"/>
                  <a:pt x="163910" y="130297"/>
                </a:cubicBezTo>
                <a:cubicBezTo>
                  <a:pt x="169291" y="130297"/>
                  <a:pt x="173954" y="125634"/>
                  <a:pt x="173954" y="120253"/>
                </a:cubicBezTo>
                <a:cubicBezTo>
                  <a:pt x="173954" y="114514"/>
                  <a:pt x="169291" y="110209"/>
                  <a:pt x="163910" y="110209"/>
                </a:cubicBezTo>
                <a:close/>
                <a:moveTo>
                  <a:pt x="163910" y="101600"/>
                </a:moveTo>
                <a:cubicBezTo>
                  <a:pt x="173954" y="101600"/>
                  <a:pt x="182205" y="109850"/>
                  <a:pt x="182205" y="120253"/>
                </a:cubicBezTo>
                <a:cubicBezTo>
                  <a:pt x="182205" y="127069"/>
                  <a:pt x="178617" y="132808"/>
                  <a:pt x="173237" y="136396"/>
                </a:cubicBezTo>
                <a:cubicBezTo>
                  <a:pt x="173595" y="138548"/>
                  <a:pt x="173954" y="140700"/>
                  <a:pt x="173954" y="142852"/>
                </a:cubicBezTo>
                <a:cubicBezTo>
                  <a:pt x="173954" y="161147"/>
                  <a:pt x="159247" y="175854"/>
                  <a:pt x="140952" y="175854"/>
                </a:cubicBezTo>
                <a:cubicBezTo>
                  <a:pt x="122658" y="175854"/>
                  <a:pt x="107950" y="161147"/>
                  <a:pt x="107950" y="142852"/>
                </a:cubicBezTo>
                <a:cubicBezTo>
                  <a:pt x="107950" y="124917"/>
                  <a:pt x="122658" y="110209"/>
                  <a:pt x="140952" y="110209"/>
                </a:cubicBezTo>
                <a:cubicBezTo>
                  <a:pt x="143463" y="110209"/>
                  <a:pt x="145257" y="110568"/>
                  <a:pt x="147768" y="110927"/>
                </a:cubicBezTo>
                <a:cubicBezTo>
                  <a:pt x="150996" y="105187"/>
                  <a:pt x="156736" y="101600"/>
                  <a:pt x="163910" y="101600"/>
                </a:cubicBezTo>
                <a:close/>
                <a:moveTo>
                  <a:pt x="141902" y="71490"/>
                </a:moveTo>
                <a:cubicBezTo>
                  <a:pt x="103103" y="71490"/>
                  <a:pt x="71849" y="103103"/>
                  <a:pt x="71849" y="141543"/>
                </a:cubicBezTo>
                <a:cubicBezTo>
                  <a:pt x="71849" y="180700"/>
                  <a:pt x="103103" y="211955"/>
                  <a:pt x="141902" y="211955"/>
                </a:cubicBezTo>
                <a:cubicBezTo>
                  <a:pt x="180701" y="211955"/>
                  <a:pt x="211955" y="180700"/>
                  <a:pt x="211955" y="141543"/>
                </a:cubicBezTo>
                <a:cubicBezTo>
                  <a:pt x="211955" y="103103"/>
                  <a:pt x="180701" y="71490"/>
                  <a:pt x="141902" y="71490"/>
                </a:cubicBezTo>
                <a:close/>
                <a:moveTo>
                  <a:pt x="146213" y="25866"/>
                </a:moveTo>
                <a:lnTo>
                  <a:pt x="146213" y="63227"/>
                </a:lnTo>
                <a:cubicBezTo>
                  <a:pt x="186449" y="65383"/>
                  <a:pt x="218421" y="97355"/>
                  <a:pt x="220577" y="137591"/>
                </a:cubicBezTo>
                <a:lnTo>
                  <a:pt x="257938" y="137591"/>
                </a:lnTo>
                <a:cubicBezTo>
                  <a:pt x="255424" y="76878"/>
                  <a:pt x="206926" y="28021"/>
                  <a:pt x="146213" y="25866"/>
                </a:cubicBezTo>
                <a:close/>
                <a:moveTo>
                  <a:pt x="137591" y="25866"/>
                </a:moveTo>
                <a:cubicBezTo>
                  <a:pt x="76878" y="28021"/>
                  <a:pt x="28380" y="76878"/>
                  <a:pt x="25865" y="137591"/>
                </a:cubicBezTo>
                <a:lnTo>
                  <a:pt x="63227" y="137591"/>
                </a:lnTo>
                <a:cubicBezTo>
                  <a:pt x="65382" y="97355"/>
                  <a:pt x="97355" y="65383"/>
                  <a:pt x="137591" y="63227"/>
                </a:cubicBezTo>
                <a:lnTo>
                  <a:pt x="137591" y="25866"/>
                </a:lnTo>
                <a:close/>
                <a:moveTo>
                  <a:pt x="141902" y="0"/>
                </a:moveTo>
                <a:cubicBezTo>
                  <a:pt x="144417" y="0"/>
                  <a:pt x="146213" y="1796"/>
                  <a:pt x="146213" y="3952"/>
                </a:cubicBezTo>
                <a:lnTo>
                  <a:pt x="146213" y="17244"/>
                </a:lnTo>
                <a:cubicBezTo>
                  <a:pt x="211596" y="19399"/>
                  <a:pt x="264045" y="72208"/>
                  <a:pt x="266560" y="137591"/>
                </a:cubicBezTo>
                <a:lnTo>
                  <a:pt x="279493" y="137591"/>
                </a:lnTo>
                <a:cubicBezTo>
                  <a:pt x="281649" y="137591"/>
                  <a:pt x="283804" y="139387"/>
                  <a:pt x="283804" y="141543"/>
                </a:cubicBezTo>
                <a:cubicBezTo>
                  <a:pt x="283804" y="144057"/>
                  <a:pt x="281649" y="146213"/>
                  <a:pt x="279493" y="146213"/>
                </a:cubicBezTo>
                <a:lnTo>
                  <a:pt x="266560" y="146213"/>
                </a:lnTo>
                <a:cubicBezTo>
                  <a:pt x="264045" y="211236"/>
                  <a:pt x="211596" y="264045"/>
                  <a:pt x="146213" y="266560"/>
                </a:cubicBezTo>
                <a:lnTo>
                  <a:pt x="146213" y="279134"/>
                </a:lnTo>
                <a:cubicBezTo>
                  <a:pt x="146213" y="281648"/>
                  <a:pt x="144417" y="283804"/>
                  <a:pt x="141902" y="283804"/>
                </a:cubicBezTo>
                <a:cubicBezTo>
                  <a:pt x="139387" y="283804"/>
                  <a:pt x="137591" y="281648"/>
                  <a:pt x="137591" y="279134"/>
                </a:cubicBezTo>
                <a:lnTo>
                  <a:pt x="137591" y="266560"/>
                </a:lnTo>
                <a:cubicBezTo>
                  <a:pt x="72208" y="264045"/>
                  <a:pt x="19399" y="211236"/>
                  <a:pt x="17244" y="146213"/>
                </a:cubicBezTo>
                <a:lnTo>
                  <a:pt x="4311" y="146213"/>
                </a:lnTo>
                <a:cubicBezTo>
                  <a:pt x="1796" y="146213"/>
                  <a:pt x="0" y="144057"/>
                  <a:pt x="0" y="141543"/>
                </a:cubicBezTo>
                <a:cubicBezTo>
                  <a:pt x="0" y="139387"/>
                  <a:pt x="1796" y="137591"/>
                  <a:pt x="4311" y="137591"/>
                </a:cubicBezTo>
                <a:lnTo>
                  <a:pt x="17244" y="137591"/>
                </a:lnTo>
                <a:cubicBezTo>
                  <a:pt x="19399" y="72208"/>
                  <a:pt x="72208" y="19399"/>
                  <a:pt x="137591" y="17244"/>
                </a:cubicBezTo>
                <a:lnTo>
                  <a:pt x="137591" y="3952"/>
                </a:lnTo>
                <a:cubicBezTo>
                  <a:pt x="137591" y="1796"/>
                  <a:pt x="139387" y="0"/>
                  <a:pt x="14190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>
              <a:latin typeface="Calibri  "/>
            </a:endParaRPr>
          </a:p>
        </p:txBody>
      </p:sp>
      <p:sp>
        <p:nvSpPr>
          <p:cNvPr id="29" name="Freeform 952">
            <a:extLst>
              <a:ext uri="{FF2B5EF4-FFF2-40B4-BE49-F238E27FC236}">
                <a16:creationId xmlns="" xmlns:a16="http://schemas.microsoft.com/office/drawing/2014/main" id="{8BCE4B87-4722-0F47-9283-F1CCFB6B3E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52552" y="3009014"/>
            <a:ext cx="461830" cy="459264"/>
          </a:xfrm>
          <a:custGeom>
            <a:avLst/>
            <a:gdLst>
              <a:gd name="T0" fmla="*/ 129805 w 285390"/>
              <a:gd name="T1" fmla="*/ 228362 h 283806"/>
              <a:gd name="T2" fmla="*/ 155438 w 285390"/>
              <a:gd name="T3" fmla="*/ 228362 h 283806"/>
              <a:gd name="T4" fmla="*/ 167086 w 285390"/>
              <a:gd name="T5" fmla="*/ 196248 h 283806"/>
              <a:gd name="T6" fmla="*/ 286832 w 285390"/>
              <a:gd name="T7" fmla="*/ 200632 h 283806"/>
              <a:gd name="T8" fmla="*/ 282492 w 285390"/>
              <a:gd name="T9" fmla="*/ 261296 h 283806"/>
              <a:gd name="T10" fmla="*/ 162744 w 285390"/>
              <a:gd name="T11" fmla="*/ 256912 h 283806"/>
              <a:gd name="T12" fmla="*/ 278150 w 285390"/>
              <a:gd name="T13" fmla="*/ 252161 h 283806"/>
              <a:gd name="T14" fmla="*/ 167086 w 285390"/>
              <a:gd name="T15" fmla="*/ 205019 h 283806"/>
              <a:gd name="T16" fmla="*/ 167086 w 285390"/>
              <a:gd name="T17" fmla="*/ 196248 h 283806"/>
              <a:gd name="T18" fmla="*/ 119747 w 285390"/>
              <a:gd name="T19" fmla="*/ 196248 h 283806"/>
              <a:gd name="T20" fmla="*/ 119747 w 285390"/>
              <a:gd name="T21" fmla="*/ 204859 h 283806"/>
              <a:gd name="T22" fmla="*/ 8683 w 285390"/>
              <a:gd name="T23" fmla="*/ 273037 h 283806"/>
              <a:gd name="T24" fmla="*/ 44859 w 285390"/>
              <a:gd name="T25" fmla="*/ 251148 h 283806"/>
              <a:gd name="T26" fmla="*/ 124089 w 285390"/>
              <a:gd name="T27" fmla="*/ 255813 h 283806"/>
              <a:gd name="T28" fmla="*/ 45946 w 285390"/>
              <a:gd name="T29" fmla="*/ 260119 h 283806"/>
              <a:gd name="T30" fmla="*/ 4339 w 285390"/>
              <a:gd name="T31" fmla="*/ 285236 h 283806"/>
              <a:gd name="T32" fmla="*/ 0 w 285390"/>
              <a:gd name="T33" fmla="*/ 280572 h 283806"/>
              <a:gd name="T34" fmla="*/ 4339 w 285390"/>
              <a:gd name="T35" fmla="*/ 196248 h 283806"/>
              <a:gd name="T36" fmla="*/ 129805 w 285390"/>
              <a:gd name="T37" fmla="*/ 130034 h 283806"/>
              <a:gd name="T38" fmla="*/ 155438 w 285390"/>
              <a:gd name="T39" fmla="*/ 130034 h 283806"/>
              <a:gd name="T40" fmla="*/ 167086 w 285390"/>
              <a:gd name="T41" fmla="*/ 97326 h 283806"/>
              <a:gd name="T42" fmla="*/ 286832 w 285390"/>
              <a:gd name="T43" fmla="*/ 101650 h 283806"/>
              <a:gd name="T44" fmla="*/ 284663 w 285390"/>
              <a:gd name="T45" fmla="*/ 185954 h 283806"/>
              <a:gd name="T46" fmla="*/ 280321 w 285390"/>
              <a:gd name="T47" fmla="*/ 185954 h 283806"/>
              <a:gd name="T48" fmla="*/ 167086 w 285390"/>
              <a:gd name="T49" fmla="*/ 161095 h 283806"/>
              <a:gd name="T50" fmla="*/ 167086 w 285390"/>
              <a:gd name="T51" fmla="*/ 152449 h 283806"/>
              <a:gd name="T52" fmla="*/ 244143 w 285390"/>
              <a:gd name="T53" fmla="*/ 153529 h 283806"/>
              <a:gd name="T54" fmla="*/ 278150 w 285390"/>
              <a:gd name="T55" fmla="*/ 105973 h 283806"/>
              <a:gd name="T56" fmla="*/ 162744 w 285390"/>
              <a:gd name="T57" fmla="*/ 101650 h 283806"/>
              <a:gd name="T58" fmla="*/ 4339 w 285390"/>
              <a:gd name="T59" fmla="*/ 97326 h 283806"/>
              <a:gd name="T60" fmla="*/ 124089 w 285390"/>
              <a:gd name="T61" fmla="*/ 101629 h 283806"/>
              <a:gd name="T62" fmla="*/ 8683 w 285390"/>
              <a:gd name="T63" fmla="*/ 105932 h 283806"/>
              <a:gd name="T64" fmla="*/ 119747 w 285390"/>
              <a:gd name="T65" fmla="*/ 152183 h 283806"/>
              <a:gd name="T66" fmla="*/ 119747 w 285390"/>
              <a:gd name="T67" fmla="*/ 160787 h 283806"/>
              <a:gd name="T68" fmla="*/ 0 w 285390"/>
              <a:gd name="T69" fmla="*/ 156844 h 283806"/>
              <a:gd name="T70" fmla="*/ 4339 w 285390"/>
              <a:gd name="T71" fmla="*/ 97326 h 283806"/>
              <a:gd name="T72" fmla="*/ 129805 w 285390"/>
              <a:gd name="T73" fmla="*/ 31342 h 283806"/>
              <a:gd name="T74" fmla="*/ 155438 w 285390"/>
              <a:gd name="T75" fmla="*/ 31342 h 283806"/>
              <a:gd name="T76" fmla="*/ 142621 w 285390"/>
              <a:gd name="T77" fmla="*/ 9573 h 283806"/>
              <a:gd name="T78" fmla="*/ 146894 w 285390"/>
              <a:gd name="T79" fmla="*/ 52750 h 283806"/>
              <a:gd name="T80" fmla="*/ 163983 w 285390"/>
              <a:gd name="T81" fmla="*/ 130034 h 283806"/>
              <a:gd name="T82" fmla="*/ 146894 w 285390"/>
              <a:gd name="T83" fmla="*/ 206954 h 283806"/>
              <a:gd name="T84" fmla="*/ 142621 w 285390"/>
              <a:gd name="T85" fmla="*/ 250131 h 283806"/>
              <a:gd name="T86" fmla="*/ 138349 w 285390"/>
              <a:gd name="T87" fmla="*/ 206954 h 283806"/>
              <a:gd name="T88" fmla="*/ 121260 w 285390"/>
              <a:gd name="T89" fmla="*/ 130034 h 283806"/>
              <a:gd name="T90" fmla="*/ 138349 w 285390"/>
              <a:gd name="T91" fmla="*/ 52750 h 283806"/>
              <a:gd name="T92" fmla="*/ 142621 w 285390"/>
              <a:gd name="T93" fmla="*/ 9573 h 283806"/>
              <a:gd name="T94" fmla="*/ 282492 w 285390"/>
              <a:gd name="T95" fmla="*/ 0 h 283806"/>
              <a:gd name="T96" fmla="*/ 286832 w 285390"/>
              <a:gd name="T97" fmla="*/ 59158 h 283806"/>
              <a:gd name="T98" fmla="*/ 167086 w 285390"/>
              <a:gd name="T99" fmla="*/ 63462 h 283806"/>
              <a:gd name="T100" fmla="*/ 167086 w 285390"/>
              <a:gd name="T101" fmla="*/ 55214 h 283806"/>
              <a:gd name="T102" fmla="*/ 278150 w 285390"/>
              <a:gd name="T103" fmla="*/ 8606 h 283806"/>
              <a:gd name="T104" fmla="*/ 162744 w 285390"/>
              <a:gd name="T105" fmla="*/ 3944 h 283806"/>
              <a:gd name="T106" fmla="*/ 4339 w 285390"/>
              <a:gd name="T107" fmla="*/ 0 h 283806"/>
              <a:gd name="T108" fmla="*/ 124089 w 285390"/>
              <a:gd name="T109" fmla="*/ 3963 h 283806"/>
              <a:gd name="T110" fmla="*/ 8683 w 285390"/>
              <a:gd name="T111" fmla="*/ 8647 h 283806"/>
              <a:gd name="T112" fmla="*/ 42327 w 285390"/>
              <a:gd name="T113" fmla="*/ 55843 h 283806"/>
              <a:gd name="T114" fmla="*/ 119747 w 285390"/>
              <a:gd name="T115" fmla="*/ 55483 h 283806"/>
              <a:gd name="T116" fmla="*/ 119747 w 285390"/>
              <a:gd name="T117" fmla="*/ 63769 h 283806"/>
              <a:gd name="T118" fmla="*/ 6511 w 285390"/>
              <a:gd name="T119" fmla="*/ 88268 h 283806"/>
              <a:gd name="T120" fmla="*/ 2171 w 285390"/>
              <a:gd name="T121" fmla="*/ 88627 h 283806"/>
              <a:gd name="T122" fmla="*/ 0 w 285390"/>
              <a:gd name="T123" fmla="*/ 3963 h 28380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85390" h="283806">
                <a:moveTo>
                  <a:pt x="141904" y="214220"/>
                </a:moveTo>
                <a:cubicBezTo>
                  <a:pt x="134820" y="214220"/>
                  <a:pt x="129152" y="219996"/>
                  <a:pt x="129152" y="227216"/>
                </a:cubicBezTo>
                <a:cubicBezTo>
                  <a:pt x="129152" y="234437"/>
                  <a:pt x="134820" y="240213"/>
                  <a:pt x="141904" y="240213"/>
                </a:cubicBezTo>
                <a:cubicBezTo>
                  <a:pt x="148989" y="240213"/>
                  <a:pt x="154656" y="234437"/>
                  <a:pt x="154656" y="227216"/>
                </a:cubicBezTo>
                <a:cubicBezTo>
                  <a:pt x="154656" y="219996"/>
                  <a:pt x="148989" y="214220"/>
                  <a:pt x="141904" y="214220"/>
                </a:cubicBezTo>
                <a:close/>
                <a:moveTo>
                  <a:pt x="166245" y="195263"/>
                </a:moveTo>
                <a:lnTo>
                  <a:pt x="281071" y="195263"/>
                </a:lnTo>
                <a:cubicBezTo>
                  <a:pt x="283231" y="195263"/>
                  <a:pt x="285390" y="197445"/>
                  <a:pt x="285390" y="199626"/>
                </a:cubicBezTo>
                <a:lnTo>
                  <a:pt x="285390" y="255623"/>
                </a:lnTo>
                <a:cubicBezTo>
                  <a:pt x="285390" y="257805"/>
                  <a:pt x="283231" y="259986"/>
                  <a:pt x="281071" y="259986"/>
                </a:cubicBezTo>
                <a:lnTo>
                  <a:pt x="166245" y="259986"/>
                </a:lnTo>
                <a:cubicBezTo>
                  <a:pt x="163725" y="259986"/>
                  <a:pt x="161925" y="257805"/>
                  <a:pt x="161925" y="255623"/>
                </a:cubicBezTo>
                <a:cubicBezTo>
                  <a:pt x="161925" y="253078"/>
                  <a:pt x="163725" y="250896"/>
                  <a:pt x="166245" y="250896"/>
                </a:cubicBezTo>
                <a:lnTo>
                  <a:pt x="276751" y="250896"/>
                </a:lnTo>
                <a:lnTo>
                  <a:pt x="276751" y="203990"/>
                </a:lnTo>
                <a:lnTo>
                  <a:pt x="166245" y="203990"/>
                </a:lnTo>
                <a:cubicBezTo>
                  <a:pt x="163725" y="203990"/>
                  <a:pt x="161925" y="202172"/>
                  <a:pt x="161925" y="199626"/>
                </a:cubicBezTo>
                <a:cubicBezTo>
                  <a:pt x="161925" y="197445"/>
                  <a:pt x="163725" y="195263"/>
                  <a:pt x="166245" y="195263"/>
                </a:cubicBezTo>
                <a:close/>
                <a:moveTo>
                  <a:pt x="4319" y="195263"/>
                </a:moveTo>
                <a:lnTo>
                  <a:pt x="119145" y="195263"/>
                </a:lnTo>
                <a:cubicBezTo>
                  <a:pt x="121666" y="195263"/>
                  <a:pt x="123465" y="197405"/>
                  <a:pt x="123465" y="199547"/>
                </a:cubicBezTo>
                <a:cubicBezTo>
                  <a:pt x="123465" y="202047"/>
                  <a:pt x="121666" y="203832"/>
                  <a:pt x="119145" y="203832"/>
                </a:cubicBezTo>
                <a:lnTo>
                  <a:pt x="8639" y="203832"/>
                </a:lnTo>
                <a:lnTo>
                  <a:pt x="8639" y="271667"/>
                </a:lnTo>
                <a:lnTo>
                  <a:pt x="42115" y="250602"/>
                </a:lnTo>
                <a:cubicBezTo>
                  <a:pt x="42835" y="250245"/>
                  <a:pt x="43914" y="249888"/>
                  <a:pt x="44634" y="249888"/>
                </a:cubicBezTo>
                <a:lnTo>
                  <a:pt x="119145" y="249888"/>
                </a:lnTo>
                <a:cubicBezTo>
                  <a:pt x="121666" y="249888"/>
                  <a:pt x="123465" y="252031"/>
                  <a:pt x="123465" y="254530"/>
                </a:cubicBezTo>
                <a:cubicBezTo>
                  <a:pt x="123465" y="256672"/>
                  <a:pt x="121666" y="258814"/>
                  <a:pt x="119145" y="258814"/>
                </a:cubicBezTo>
                <a:lnTo>
                  <a:pt x="45714" y="258814"/>
                </a:lnTo>
                <a:lnTo>
                  <a:pt x="6479" y="283092"/>
                </a:lnTo>
                <a:cubicBezTo>
                  <a:pt x="5759" y="283449"/>
                  <a:pt x="5039" y="283806"/>
                  <a:pt x="4319" y="283806"/>
                </a:cubicBezTo>
                <a:cubicBezTo>
                  <a:pt x="3599" y="283806"/>
                  <a:pt x="2879" y="283449"/>
                  <a:pt x="2159" y="283092"/>
                </a:cubicBezTo>
                <a:cubicBezTo>
                  <a:pt x="720" y="282378"/>
                  <a:pt x="0" y="280950"/>
                  <a:pt x="0" y="279165"/>
                </a:cubicBezTo>
                <a:lnTo>
                  <a:pt x="0" y="199547"/>
                </a:lnTo>
                <a:cubicBezTo>
                  <a:pt x="0" y="197405"/>
                  <a:pt x="1800" y="195263"/>
                  <a:pt x="4319" y="195263"/>
                </a:cubicBezTo>
                <a:close/>
                <a:moveTo>
                  <a:pt x="141904" y="116385"/>
                </a:moveTo>
                <a:cubicBezTo>
                  <a:pt x="134820" y="116385"/>
                  <a:pt x="129152" y="122161"/>
                  <a:pt x="129152" y="129382"/>
                </a:cubicBezTo>
                <a:cubicBezTo>
                  <a:pt x="129152" y="136602"/>
                  <a:pt x="134820" y="142378"/>
                  <a:pt x="141904" y="142378"/>
                </a:cubicBezTo>
                <a:cubicBezTo>
                  <a:pt x="148989" y="142378"/>
                  <a:pt x="154656" y="136602"/>
                  <a:pt x="154656" y="129382"/>
                </a:cubicBezTo>
                <a:cubicBezTo>
                  <a:pt x="154656" y="122161"/>
                  <a:pt x="148989" y="116385"/>
                  <a:pt x="141904" y="116385"/>
                </a:cubicBezTo>
                <a:close/>
                <a:moveTo>
                  <a:pt x="166245" y="96838"/>
                </a:moveTo>
                <a:lnTo>
                  <a:pt x="281071" y="96838"/>
                </a:lnTo>
                <a:cubicBezTo>
                  <a:pt x="283231" y="96838"/>
                  <a:pt x="285390" y="98630"/>
                  <a:pt x="285390" y="101140"/>
                </a:cubicBezTo>
                <a:lnTo>
                  <a:pt x="285390" y="181436"/>
                </a:lnTo>
                <a:cubicBezTo>
                  <a:pt x="285390" y="182870"/>
                  <a:pt x="284670" y="184304"/>
                  <a:pt x="283231" y="185021"/>
                </a:cubicBezTo>
                <a:cubicBezTo>
                  <a:pt x="282511" y="185380"/>
                  <a:pt x="281791" y="185380"/>
                  <a:pt x="281071" y="185380"/>
                </a:cubicBezTo>
                <a:cubicBezTo>
                  <a:pt x="280351" y="185380"/>
                  <a:pt x="279271" y="185380"/>
                  <a:pt x="278911" y="185021"/>
                </a:cubicBezTo>
                <a:lnTo>
                  <a:pt x="239676" y="160287"/>
                </a:lnTo>
                <a:lnTo>
                  <a:pt x="166245" y="160287"/>
                </a:lnTo>
                <a:cubicBezTo>
                  <a:pt x="163725" y="160287"/>
                  <a:pt x="161925" y="158495"/>
                  <a:pt x="161925" y="156344"/>
                </a:cubicBezTo>
                <a:cubicBezTo>
                  <a:pt x="161925" y="153834"/>
                  <a:pt x="163725" y="151684"/>
                  <a:pt x="166245" y="151684"/>
                </a:cubicBezTo>
                <a:lnTo>
                  <a:pt x="241116" y="151684"/>
                </a:lnTo>
                <a:cubicBezTo>
                  <a:pt x="241476" y="151684"/>
                  <a:pt x="242555" y="152042"/>
                  <a:pt x="242915" y="152759"/>
                </a:cubicBezTo>
                <a:lnTo>
                  <a:pt x="276751" y="173550"/>
                </a:lnTo>
                <a:lnTo>
                  <a:pt x="276751" y="105441"/>
                </a:lnTo>
                <a:lnTo>
                  <a:pt x="166245" y="105441"/>
                </a:lnTo>
                <a:cubicBezTo>
                  <a:pt x="163725" y="105441"/>
                  <a:pt x="161925" y="103649"/>
                  <a:pt x="161925" y="101140"/>
                </a:cubicBezTo>
                <a:cubicBezTo>
                  <a:pt x="161925" y="98630"/>
                  <a:pt x="163725" y="96838"/>
                  <a:pt x="166245" y="96838"/>
                </a:cubicBezTo>
                <a:close/>
                <a:moveTo>
                  <a:pt x="4319" y="96838"/>
                </a:moveTo>
                <a:lnTo>
                  <a:pt x="119145" y="96838"/>
                </a:lnTo>
                <a:cubicBezTo>
                  <a:pt x="121666" y="96838"/>
                  <a:pt x="123465" y="98622"/>
                  <a:pt x="123465" y="101119"/>
                </a:cubicBezTo>
                <a:cubicBezTo>
                  <a:pt x="123465" y="103616"/>
                  <a:pt x="121666" y="105400"/>
                  <a:pt x="119145" y="105400"/>
                </a:cubicBezTo>
                <a:lnTo>
                  <a:pt x="8639" y="105400"/>
                </a:lnTo>
                <a:lnTo>
                  <a:pt x="8639" y="151420"/>
                </a:lnTo>
                <a:lnTo>
                  <a:pt x="119145" y="151420"/>
                </a:lnTo>
                <a:cubicBezTo>
                  <a:pt x="121666" y="151420"/>
                  <a:pt x="123465" y="153560"/>
                  <a:pt x="123465" y="156057"/>
                </a:cubicBezTo>
                <a:cubicBezTo>
                  <a:pt x="123465" y="158198"/>
                  <a:pt x="121666" y="159981"/>
                  <a:pt x="119145" y="159981"/>
                </a:cubicBezTo>
                <a:lnTo>
                  <a:pt x="4319" y="159981"/>
                </a:lnTo>
                <a:cubicBezTo>
                  <a:pt x="1800" y="159981"/>
                  <a:pt x="0" y="158198"/>
                  <a:pt x="0" y="156057"/>
                </a:cubicBezTo>
                <a:lnTo>
                  <a:pt x="0" y="101119"/>
                </a:lnTo>
                <a:cubicBezTo>
                  <a:pt x="0" y="98622"/>
                  <a:pt x="1800" y="96838"/>
                  <a:pt x="4319" y="96838"/>
                </a:cubicBezTo>
                <a:close/>
                <a:moveTo>
                  <a:pt x="141904" y="18550"/>
                </a:moveTo>
                <a:cubicBezTo>
                  <a:pt x="134820" y="18550"/>
                  <a:pt x="129152" y="23966"/>
                  <a:pt x="129152" y="31186"/>
                </a:cubicBezTo>
                <a:cubicBezTo>
                  <a:pt x="129152" y="38406"/>
                  <a:pt x="134820" y="44182"/>
                  <a:pt x="141904" y="44182"/>
                </a:cubicBezTo>
                <a:cubicBezTo>
                  <a:pt x="148989" y="44182"/>
                  <a:pt x="154656" y="38406"/>
                  <a:pt x="154656" y="31186"/>
                </a:cubicBezTo>
                <a:cubicBezTo>
                  <a:pt x="154656" y="23966"/>
                  <a:pt x="148989" y="18550"/>
                  <a:pt x="141904" y="18550"/>
                </a:cubicBezTo>
                <a:close/>
                <a:moveTo>
                  <a:pt x="141904" y="9525"/>
                </a:moveTo>
                <a:cubicBezTo>
                  <a:pt x="153594" y="9525"/>
                  <a:pt x="163158" y="19272"/>
                  <a:pt x="163158" y="31186"/>
                </a:cubicBezTo>
                <a:cubicBezTo>
                  <a:pt x="163158" y="41655"/>
                  <a:pt x="156073" y="50681"/>
                  <a:pt x="146155" y="52486"/>
                </a:cubicBezTo>
                <a:lnTo>
                  <a:pt x="146155" y="108082"/>
                </a:lnTo>
                <a:cubicBezTo>
                  <a:pt x="156073" y="110248"/>
                  <a:pt x="163158" y="118912"/>
                  <a:pt x="163158" y="129382"/>
                </a:cubicBezTo>
                <a:cubicBezTo>
                  <a:pt x="163158" y="139490"/>
                  <a:pt x="156073" y="148154"/>
                  <a:pt x="146155" y="150320"/>
                </a:cubicBezTo>
                <a:lnTo>
                  <a:pt x="146155" y="205916"/>
                </a:lnTo>
                <a:cubicBezTo>
                  <a:pt x="156073" y="208083"/>
                  <a:pt x="163158" y="216747"/>
                  <a:pt x="163158" y="227216"/>
                </a:cubicBezTo>
                <a:cubicBezTo>
                  <a:pt x="163158" y="239130"/>
                  <a:pt x="153594" y="248877"/>
                  <a:pt x="141904" y="248877"/>
                </a:cubicBezTo>
                <a:cubicBezTo>
                  <a:pt x="130214" y="248877"/>
                  <a:pt x="120650" y="239130"/>
                  <a:pt x="120650" y="227216"/>
                </a:cubicBezTo>
                <a:cubicBezTo>
                  <a:pt x="120650" y="216747"/>
                  <a:pt x="128089" y="208083"/>
                  <a:pt x="137653" y="205916"/>
                </a:cubicBezTo>
                <a:lnTo>
                  <a:pt x="137653" y="150320"/>
                </a:lnTo>
                <a:cubicBezTo>
                  <a:pt x="128089" y="148154"/>
                  <a:pt x="120650" y="139490"/>
                  <a:pt x="120650" y="129382"/>
                </a:cubicBezTo>
                <a:cubicBezTo>
                  <a:pt x="120650" y="118912"/>
                  <a:pt x="128089" y="110248"/>
                  <a:pt x="137653" y="108082"/>
                </a:cubicBezTo>
                <a:lnTo>
                  <a:pt x="137653" y="52486"/>
                </a:lnTo>
                <a:cubicBezTo>
                  <a:pt x="128089" y="50681"/>
                  <a:pt x="120650" y="41655"/>
                  <a:pt x="120650" y="31186"/>
                </a:cubicBezTo>
                <a:cubicBezTo>
                  <a:pt x="120650" y="19272"/>
                  <a:pt x="130214" y="9525"/>
                  <a:pt x="141904" y="9525"/>
                </a:cubicBezTo>
                <a:close/>
                <a:moveTo>
                  <a:pt x="166245" y="0"/>
                </a:moveTo>
                <a:lnTo>
                  <a:pt x="281071" y="0"/>
                </a:lnTo>
                <a:cubicBezTo>
                  <a:pt x="283231" y="0"/>
                  <a:pt x="285390" y="1784"/>
                  <a:pt x="285390" y="3924"/>
                </a:cubicBezTo>
                <a:lnTo>
                  <a:pt x="285390" y="58862"/>
                </a:lnTo>
                <a:cubicBezTo>
                  <a:pt x="285390" y="61360"/>
                  <a:pt x="283231" y="63143"/>
                  <a:pt x="281071" y="63143"/>
                </a:cubicBezTo>
                <a:lnTo>
                  <a:pt x="166245" y="63143"/>
                </a:lnTo>
                <a:cubicBezTo>
                  <a:pt x="163725" y="63143"/>
                  <a:pt x="161925" y="61360"/>
                  <a:pt x="161925" y="58862"/>
                </a:cubicBezTo>
                <a:cubicBezTo>
                  <a:pt x="161925" y="56722"/>
                  <a:pt x="163725" y="54938"/>
                  <a:pt x="166245" y="54938"/>
                </a:cubicBezTo>
                <a:lnTo>
                  <a:pt x="276751" y="54938"/>
                </a:lnTo>
                <a:lnTo>
                  <a:pt x="276751" y="8562"/>
                </a:lnTo>
                <a:lnTo>
                  <a:pt x="166245" y="8562"/>
                </a:lnTo>
                <a:cubicBezTo>
                  <a:pt x="163725" y="8562"/>
                  <a:pt x="161925" y="6421"/>
                  <a:pt x="161925" y="3924"/>
                </a:cubicBezTo>
                <a:cubicBezTo>
                  <a:pt x="161925" y="1784"/>
                  <a:pt x="163725" y="0"/>
                  <a:pt x="166245" y="0"/>
                </a:cubicBezTo>
                <a:close/>
                <a:moveTo>
                  <a:pt x="4319" y="0"/>
                </a:moveTo>
                <a:lnTo>
                  <a:pt x="119145" y="0"/>
                </a:lnTo>
                <a:cubicBezTo>
                  <a:pt x="121666" y="0"/>
                  <a:pt x="123465" y="1792"/>
                  <a:pt x="123465" y="3943"/>
                </a:cubicBezTo>
                <a:cubicBezTo>
                  <a:pt x="123465" y="6452"/>
                  <a:pt x="121666" y="8603"/>
                  <a:pt x="119145" y="8603"/>
                </a:cubicBezTo>
                <a:lnTo>
                  <a:pt x="8639" y="8603"/>
                </a:lnTo>
                <a:lnTo>
                  <a:pt x="8639" y="76712"/>
                </a:lnTo>
                <a:lnTo>
                  <a:pt x="42115" y="55563"/>
                </a:lnTo>
                <a:cubicBezTo>
                  <a:pt x="42835" y="55204"/>
                  <a:pt x="43914" y="55204"/>
                  <a:pt x="44634" y="55204"/>
                </a:cubicBezTo>
                <a:lnTo>
                  <a:pt x="119145" y="55204"/>
                </a:lnTo>
                <a:cubicBezTo>
                  <a:pt x="121666" y="55204"/>
                  <a:pt x="123465" y="56996"/>
                  <a:pt x="123465" y="59147"/>
                </a:cubicBezTo>
                <a:cubicBezTo>
                  <a:pt x="123465" y="61657"/>
                  <a:pt x="121666" y="63449"/>
                  <a:pt x="119145" y="63449"/>
                </a:cubicBezTo>
                <a:lnTo>
                  <a:pt x="45714" y="63449"/>
                </a:lnTo>
                <a:lnTo>
                  <a:pt x="6479" y="87825"/>
                </a:lnTo>
                <a:cubicBezTo>
                  <a:pt x="5759" y="88183"/>
                  <a:pt x="5039" y="88542"/>
                  <a:pt x="4319" y="88542"/>
                </a:cubicBezTo>
                <a:cubicBezTo>
                  <a:pt x="3599" y="88542"/>
                  <a:pt x="2879" y="88183"/>
                  <a:pt x="2159" y="88183"/>
                </a:cubicBezTo>
                <a:cubicBezTo>
                  <a:pt x="720" y="87108"/>
                  <a:pt x="0" y="85674"/>
                  <a:pt x="0" y="84240"/>
                </a:cubicBezTo>
                <a:lnTo>
                  <a:pt x="0" y="3943"/>
                </a:lnTo>
                <a:cubicBezTo>
                  <a:pt x="0" y="1792"/>
                  <a:pt x="1800" y="0"/>
                  <a:pt x="43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>
              <a:latin typeface="Calibri  "/>
            </a:endParaRPr>
          </a:p>
        </p:txBody>
      </p:sp>
      <p:sp>
        <p:nvSpPr>
          <p:cNvPr id="30" name="Freeform 953">
            <a:extLst>
              <a:ext uri="{FF2B5EF4-FFF2-40B4-BE49-F238E27FC236}">
                <a16:creationId xmlns="" xmlns:a16="http://schemas.microsoft.com/office/drawing/2014/main" id="{770BB56B-C2C9-2C40-818D-FA0DA2ABA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3196" y="2160027"/>
            <a:ext cx="423344" cy="459264"/>
          </a:xfrm>
          <a:custGeom>
            <a:avLst/>
            <a:gdLst>
              <a:gd name="T0" fmla="*/ 101711 w 262269"/>
              <a:gd name="T1" fmla="*/ 115499 h 283804"/>
              <a:gd name="T2" fmla="*/ 130117 w 262269"/>
              <a:gd name="T3" fmla="*/ 115499 h 283804"/>
              <a:gd name="T4" fmla="*/ 115915 w 262269"/>
              <a:gd name="T5" fmla="*/ 92542 h 283804"/>
              <a:gd name="T6" fmla="*/ 115915 w 262269"/>
              <a:gd name="T7" fmla="*/ 138454 h 283804"/>
              <a:gd name="T8" fmla="*/ 115915 w 262269"/>
              <a:gd name="T9" fmla="*/ 92542 h 283804"/>
              <a:gd name="T10" fmla="*/ 77752 w 262269"/>
              <a:gd name="T11" fmla="*/ 116065 h 283804"/>
              <a:gd name="T12" fmla="*/ 101087 w 262269"/>
              <a:gd name="T13" fmla="*/ 154465 h 283804"/>
              <a:gd name="T14" fmla="*/ 115805 w 262269"/>
              <a:gd name="T15" fmla="*/ 274736 h 283804"/>
              <a:gd name="T16" fmla="*/ 121906 w 262269"/>
              <a:gd name="T17" fmla="*/ 257347 h 283804"/>
              <a:gd name="T18" fmla="*/ 127651 w 262269"/>
              <a:gd name="T19" fmla="*/ 238872 h 283804"/>
              <a:gd name="T20" fmla="*/ 122266 w 262269"/>
              <a:gd name="T21" fmla="*/ 220759 h 283804"/>
              <a:gd name="T22" fmla="*/ 122266 w 262269"/>
              <a:gd name="T23" fmla="*/ 209890 h 283804"/>
              <a:gd name="T24" fmla="*/ 122266 w 262269"/>
              <a:gd name="T25" fmla="*/ 197212 h 283804"/>
              <a:gd name="T26" fmla="*/ 131959 w 262269"/>
              <a:gd name="T27" fmla="*/ 154465 h 283804"/>
              <a:gd name="T28" fmla="*/ 155291 w 262269"/>
              <a:gd name="T29" fmla="*/ 116065 h 283804"/>
              <a:gd name="T30" fmla="*/ 116522 w 262269"/>
              <a:gd name="T31" fmla="*/ 68609 h 283804"/>
              <a:gd name="T32" fmla="*/ 140574 w 262269"/>
              <a:gd name="T33" fmla="*/ 157363 h 283804"/>
              <a:gd name="T34" fmla="*/ 139138 w 262269"/>
              <a:gd name="T35" fmla="*/ 192503 h 283804"/>
              <a:gd name="T36" fmla="*/ 131600 w 262269"/>
              <a:gd name="T37" fmla="*/ 206994 h 283804"/>
              <a:gd name="T38" fmla="*/ 136984 w 262269"/>
              <a:gd name="T39" fmla="*/ 218585 h 283804"/>
              <a:gd name="T40" fmla="*/ 131600 w 262269"/>
              <a:gd name="T41" fmla="*/ 230540 h 283804"/>
              <a:gd name="T42" fmla="*/ 138061 w 262269"/>
              <a:gd name="T43" fmla="*/ 238872 h 283804"/>
              <a:gd name="T44" fmla="*/ 128010 w 262269"/>
              <a:gd name="T45" fmla="*/ 250826 h 283804"/>
              <a:gd name="T46" fmla="*/ 137701 w 262269"/>
              <a:gd name="T47" fmla="*/ 262782 h 283804"/>
              <a:gd name="T48" fmla="*/ 118676 w 262269"/>
              <a:gd name="T49" fmla="*/ 283793 h 283804"/>
              <a:gd name="T50" fmla="*/ 112574 w 262269"/>
              <a:gd name="T51" fmla="*/ 283793 h 283804"/>
              <a:gd name="T52" fmla="*/ 92471 w 262269"/>
              <a:gd name="T53" fmla="*/ 261694 h 283804"/>
              <a:gd name="T54" fmla="*/ 69498 w 262269"/>
              <a:gd name="T55" fmla="*/ 116065 h 283804"/>
              <a:gd name="T56" fmla="*/ 116524 w 262269"/>
              <a:gd name="T57" fmla="*/ 39888 h 283804"/>
              <a:gd name="T58" fmla="*/ 192339 w 262269"/>
              <a:gd name="T59" fmla="*/ 116027 h 283804"/>
              <a:gd name="T60" fmla="*/ 166948 w 262269"/>
              <a:gd name="T61" fmla="*/ 171598 h 283804"/>
              <a:gd name="T62" fmla="*/ 163729 w 262269"/>
              <a:gd name="T63" fmla="*/ 164020 h 283804"/>
              <a:gd name="T64" fmla="*/ 163729 w 262269"/>
              <a:gd name="T65" fmla="*/ 68036 h 283804"/>
              <a:gd name="T66" fmla="*/ 68960 w 262269"/>
              <a:gd name="T67" fmla="*/ 68036 h 283804"/>
              <a:gd name="T68" fmla="*/ 68960 w 262269"/>
              <a:gd name="T69" fmla="*/ 164020 h 283804"/>
              <a:gd name="T70" fmla="*/ 62880 w 262269"/>
              <a:gd name="T71" fmla="*/ 170154 h 283804"/>
              <a:gd name="T72" fmla="*/ 62880 w 262269"/>
              <a:gd name="T73" fmla="*/ 62261 h 283804"/>
              <a:gd name="T74" fmla="*/ 115895 w 262269"/>
              <a:gd name="T75" fmla="*/ 0 h 283804"/>
              <a:gd name="T76" fmla="*/ 255396 w 262269"/>
              <a:gd name="T77" fmla="*/ 155620 h 283804"/>
              <a:gd name="T78" fmla="*/ 252893 w 262269"/>
              <a:gd name="T79" fmla="*/ 181255 h 283804"/>
              <a:gd name="T80" fmla="*/ 231788 w 262269"/>
              <a:gd name="T81" fmla="*/ 232166 h 283804"/>
              <a:gd name="T82" fmla="*/ 177062 w 262269"/>
              <a:gd name="T83" fmla="*/ 259968 h 283804"/>
              <a:gd name="T84" fmla="*/ 172768 w 262269"/>
              <a:gd name="T85" fmla="*/ 285242 h 283804"/>
              <a:gd name="T86" fmla="*/ 168476 w 262269"/>
              <a:gd name="T87" fmla="*/ 259968 h 283804"/>
              <a:gd name="T88" fmla="*/ 223204 w 262269"/>
              <a:gd name="T89" fmla="*/ 230721 h 283804"/>
              <a:gd name="T90" fmla="*/ 225350 w 262269"/>
              <a:gd name="T91" fmla="*/ 184867 h 283804"/>
              <a:gd name="T92" fmla="*/ 252178 w 262269"/>
              <a:gd name="T93" fmla="*/ 169340 h 283804"/>
              <a:gd name="T94" fmla="*/ 223563 w 262269"/>
              <a:gd name="T95" fmla="*/ 117708 h 283804"/>
              <a:gd name="T96" fmla="*/ 115895 w 262269"/>
              <a:gd name="T97" fmla="*/ 8666 h 283804"/>
              <a:gd name="T98" fmla="*/ 22893 w 262269"/>
              <a:gd name="T99" fmla="*/ 170423 h 283804"/>
              <a:gd name="T100" fmla="*/ 33982 w 262269"/>
              <a:gd name="T101" fmla="*/ 189199 h 283804"/>
              <a:gd name="T102" fmla="*/ 60450 w 262269"/>
              <a:gd name="T103" fmla="*/ 280549 h 283804"/>
              <a:gd name="T104" fmla="*/ 51866 w 262269"/>
              <a:gd name="T105" fmla="*/ 280910 h 283804"/>
              <a:gd name="T106" fmla="*/ 26827 w 262269"/>
              <a:gd name="T107" fmla="*/ 193893 h 283804"/>
              <a:gd name="T108" fmla="*/ 15380 w 262269"/>
              <a:gd name="T109" fmla="*/ 175117 h 283804"/>
              <a:gd name="T110" fmla="*/ 115895 w 262269"/>
              <a:gd name="T111" fmla="*/ 0 h 28380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62269" h="283804">
                <a:moveTo>
                  <a:pt x="116503" y="100640"/>
                </a:moveTo>
                <a:cubicBezTo>
                  <a:pt x="108651" y="100640"/>
                  <a:pt x="102227" y="107064"/>
                  <a:pt x="102227" y="114916"/>
                </a:cubicBezTo>
                <a:cubicBezTo>
                  <a:pt x="102227" y="123124"/>
                  <a:pt x="108651" y="129191"/>
                  <a:pt x="116503" y="129191"/>
                </a:cubicBezTo>
                <a:cubicBezTo>
                  <a:pt x="124354" y="129191"/>
                  <a:pt x="130778" y="123124"/>
                  <a:pt x="130778" y="114916"/>
                </a:cubicBezTo>
                <a:cubicBezTo>
                  <a:pt x="130778" y="107064"/>
                  <a:pt x="124354" y="100640"/>
                  <a:pt x="116503" y="100640"/>
                </a:cubicBezTo>
                <a:close/>
                <a:moveTo>
                  <a:pt x="116503" y="92075"/>
                </a:moveTo>
                <a:cubicBezTo>
                  <a:pt x="129351" y="92075"/>
                  <a:pt x="139343" y="102425"/>
                  <a:pt x="139343" y="114916"/>
                </a:cubicBezTo>
                <a:cubicBezTo>
                  <a:pt x="139343" y="127407"/>
                  <a:pt x="129351" y="137756"/>
                  <a:pt x="116503" y="137756"/>
                </a:cubicBezTo>
                <a:cubicBezTo>
                  <a:pt x="104012" y="137756"/>
                  <a:pt x="93662" y="127407"/>
                  <a:pt x="93662" y="114916"/>
                </a:cubicBezTo>
                <a:cubicBezTo>
                  <a:pt x="93662" y="102425"/>
                  <a:pt x="104012" y="92075"/>
                  <a:pt x="116503" y="92075"/>
                </a:cubicBezTo>
                <a:close/>
                <a:moveTo>
                  <a:pt x="117114" y="76913"/>
                </a:moveTo>
                <a:cubicBezTo>
                  <a:pt x="95828" y="76913"/>
                  <a:pt x="78148" y="94214"/>
                  <a:pt x="78148" y="115480"/>
                </a:cubicBezTo>
                <a:cubicBezTo>
                  <a:pt x="78148" y="130258"/>
                  <a:pt x="86446" y="143233"/>
                  <a:pt x="99435" y="150082"/>
                </a:cubicBezTo>
                <a:cubicBezTo>
                  <a:pt x="100879" y="150802"/>
                  <a:pt x="101600" y="152605"/>
                  <a:pt x="101600" y="153686"/>
                </a:cubicBezTo>
                <a:lnTo>
                  <a:pt x="101600" y="258572"/>
                </a:lnTo>
                <a:lnTo>
                  <a:pt x="116393" y="273350"/>
                </a:lnTo>
                <a:lnTo>
                  <a:pt x="127938" y="261456"/>
                </a:lnTo>
                <a:lnTo>
                  <a:pt x="122526" y="256049"/>
                </a:lnTo>
                <a:cubicBezTo>
                  <a:pt x="119279" y="252445"/>
                  <a:pt x="119279" y="247038"/>
                  <a:pt x="122526" y="243794"/>
                </a:cubicBezTo>
                <a:lnTo>
                  <a:pt x="128299" y="237667"/>
                </a:lnTo>
                <a:lnTo>
                  <a:pt x="122887" y="232261"/>
                </a:lnTo>
                <a:cubicBezTo>
                  <a:pt x="119640" y="228656"/>
                  <a:pt x="119640" y="223250"/>
                  <a:pt x="122887" y="219645"/>
                </a:cubicBezTo>
                <a:lnTo>
                  <a:pt x="128299" y="214239"/>
                </a:lnTo>
                <a:lnTo>
                  <a:pt x="122887" y="208832"/>
                </a:lnTo>
                <a:cubicBezTo>
                  <a:pt x="121083" y="207391"/>
                  <a:pt x="120362" y="204868"/>
                  <a:pt x="120362" y="202705"/>
                </a:cubicBezTo>
                <a:cubicBezTo>
                  <a:pt x="120362" y="200182"/>
                  <a:pt x="121083" y="198019"/>
                  <a:pt x="122887" y="196217"/>
                </a:cubicBezTo>
                <a:lnTo>
                  <a:pt x="132629" y="186846"/>
                </a:lnTo>
                <a:lnTo>
                  <a:pt x="132629" y="153686"/>
                </a:lnTo>
                <a:cubicBezTo>
                  <a:pt x="132629" y="152605"/>
                  <a:pt x="133711" y="150802"/>
                  <a:pt x="134793" y="150082"/>
                </a:cubicBezTo>
                <a:cubicBezTo>
                  <a:pt x="148143" y="143233"/>
                  <a:pt x="156080" y="130258"/>
                  <a:pt x="156080" y="115480"/>
                </a:cubicBezTo>
                <a:cubicBezTo>
                  <a:pt x="156080" y="94214"/>
                  <a:pt x="138762" y="76913"/>
                  <a:pt x="117114" y="76913"/>
                </a:cubicBezTo>
                <a:close/>
                <a:moveTo>
                  <a:pt x="117114" y="68263"/>
                </a:moveTo>
                <a:cubicBezTo>
                  <a:pt x="143092" y="68263"/>
                  <a:pt x="164739" y="89168"/>
                  <a:pt x="164739" y="115480"/>
                </a:cubicBezTo>
                <a:cubicBezTo>
                  <a:pt x="164739" y="132420"/>
                  <a:pt x="155720" y="147919"/>
                  <a:pt x="141288" y="156569"/>
                </a:cubicBezTo>
                <a:lnTo>
                  <a:pt x="141288" y="188648"/>
                </a:lnTo>
                <a:cubicBezTo>
                  <a:pt x="141288" y="189729"/>
                  <a:pt x="140927" y="190811"/>
                  <a:pt x="139845" y="191532"/>
                </a:cubicBezTo>
                <a:lnTo>
                  <a:pt x="129021" y="202345"/>
                </a:lnTo>
                <a:lnTo>
                  <a:pt x="132268" y="205949"/>
                </a:lnTo>
                <a:lnTo>
                  <a:pt x="137680" y="211355"/>
                </a:lnTo>
                <a:cubicBezTo>
                  <a:pt x="139123" y="212797"/>
                  <a:pt x="139123" y="215681"/>
                  <a:pt x="137680" y="217483"/>
                </a:cubicBezTo>
                <a:lnTo>
                  <a:pt x="129021" y="225773"/>
                </a:lnTo>
                <a:lnTo>
                  <a:pt x="132268" y="229377"/>
                </a:lnTo>
                <a:lnTo>
                  <a:pt x="137680" y="234423"/>
                </a:lnTo>
                <a:cubicBezTo>
                  <a:pt x="138401" y="235504"/>
                  <a:pt x="138762" y="236586"/>
                  <a:pt x="138762" y="237667"/>
                </a:cubicBezTo>
                <a:cubicBezTo>
                  <a:pt x="138762" y="238748"/>
                  <a:pt x="138401" y="239830"/>
                  <a:pt x="137680" y="240551"/>
                </a:cubicBezTo>
                <a:lnTo>
                  <a:pt x="128660" y="249561"/>
                </a:lnTo>
                <a:lnTo>
                  <a:pt x="137319" y="258572"/>
                </a:lnTo>
                <a:cubicBezTo>
                  <a:pt x="138041" y="259293"/>
                  <a:pt x="138401" y="260374"/>
                  <a:pt x="138401" y="261456"/>
                </a:cubicBezTo>
                <a:cubicBezTo>
                  <a:pt x="138401" y="262537"/>
                  <a:pt x="138041" y="263618"/>
                  <a:pt x="137319" y="264700"/>
                </a:cubicBezTo>
                <a:lnTo>
                  <a:pt x="119279" y="282361"/>
                </a:lnTo>
                <a:cubicBezTo>
                  <a:pt x="118558" y="283082"/>
                  <a:pt x="117475" y="283803"/>
                  <a:pt x="116393" y="283803"/>
                </a:cubicBezTo>
                <a:cubicBezTo>
                  <a:pt x="115310" y="283803"/>
                  <a:pt x="113867" y="283082"/>
                  <a:pt x="113146" y="282361"/>
                </a:cubicBezTo>
                <a:lnTo>
                  <a:pt x="94384" y="263618"/>
                </a:lnTo>
                <a:cubicBezTo>
                  <a:pt x="93663" y="262537"/>
                  <a:pt x="92941" y="261816"/>
                  <a:pt x="92941" y="260374"/>
                </a:cubicBezTo>
                <a:lnTo>
                  <a:pt x="92941" y="156569"/>
                </a:lnTo>
                <a:cubicBezTo>
                  <a:pt x="78870" y="147919"/>
                  <a:pt x="69850" y="132420"/>
                  <a:pt x="69850" y="115480"/>
                </a:cubicBezTo>
                <a:cubicBezTo>
                  <a:pt x="69850" y="89168"/>
                  <a:pt x="90776" y="68263"/>
                  <a:pt x="117114" y="68263"/>
                </a:cubicBezTo>
                <a:close/>
                <a:moveTo>
                  <a:pt x="117116" y="39688"/>
                </a:moveTo>
                <a:cubicBezTo>
                  <a:pt x="137604" y="39688"/>
                  <a:pt x="156294" y="47586"/>
                  <a:pt x="170671" y="61947"/>
                </a:cubicBezTo>
                <a:cubicBezTo>
                  <a:pt x="185049" y="76308"/>
                  <a:pt x="193316" y="95337"/>
                  <a:pt x="193316" y="115442"/>
                </a:cubicBezTo>
                <a:cubicBezTo>
                  <a:pt x="193316" y="135907"/>
                  <a:pt x="185049" y="154935"/>
                  <a:pt x="170671" y="169296"/>
                </a:cubicBezTo>
                <a:cubicBezTo>
                  <a:pt x="169953" y="170014"/>
                  <a:pt x="168874" y="170732"/>
                  <a:pt x="167796" y="170732"/>
                </a:cubicBezTo>
                <a:cubicBezTo>
                  <a:pt x="166718" y="170732"/>
                  <a:pt x="165639" y="170014"/>
                  <a:pt x="164561" y="169296"/>
                </a:cubicBezTo>
                <a:cubicBezTo>
                  <a:pt x="163123" y="167501"/>
                  <a:pt x="163123" y="164988"/>
                  <a:pt x="164561" y="163193"/>
                </a:cubicBezTo>
                <a:cubicBezTo>
                  <a:pt x="177501" y="150268"/>
                  <a:pt x="184689" y="133393"/>
                  <a:pt x="184689" y="115442"/>
                </a:cubicBezTo>
                <a:cubicBezTo>
                  <a:pt x="184689" y="97491"/>
                  <a:pt x="177501" y="80617"/>
                  <a:pt x="164561" y="67692"/>
                </a:cubicBezTo>
                <a:cubicBezTo>
                  <a:pt x="151981" y="55126"/>
                  <a:pt x="135088" y="48305"/>
                  <a:pt x="117116" y="48305"/>
                </a:cubicBezTo>
                <a:cubicBezTo>
                  <a:pt x="99144" y="48305"/>
                  <a:pt x="82250" y="55126"/>
                  <a:pt x="69311" y="67692"/>
                </a:cubicBezTo>
                <a:cubicBezTo>
                  <a:pt x="56730" y="80617"/>
                  <a:pt x="49542" y="97491"/>
                  <a:pt x="49542" y="115442"/>
                </a:cubicBezTo>
                <a:cubicBezTo>
                  <a:pt x="49542" y="133393"/>
                  <a:pt x="56730" y="150268"/>
                  <a:pt x="69311" y="163193"/>
                </a:cubicBezTo>
                <a:cubicBezTo>
                  <a:pt x="71108" y="164988"/>
                  <a:pt x="71108" y="167501"/>
                  <a:pt x="69311" y="169296"/>
                </a:cubicBezTo>
                <a:cubicBezTo>
                  <a:pt x="67873" y="171091"/>
                  <a:pt x="64997" y="171091"/>
                  <a:pt x="63200" y="169296"/>
                </a:cubicBezTo>
                <a:cubicBezTo>
                  <a:pt x="49182" y="154935"/>
                  <a:pt x="41275" y="135907"/>
                  <a:pt x="41275" y="115442"/>
                </a:cubicBezTo>
                <a:cubicBezTo>
                  <a:pt x="41275" y="95337"/>
                  <a:pt x="49182" y="76308"/>
                  <a:pt x="63200" y="61947"/>
                </a:cubicBezTo>
                <a:cubicBezTo>
                  <a:pt x="77578" y="47586"/>
                  <a:pt x="96628" y="39688"/>
                  <a:pt x="117116" y="39688"/>
                </a:cubicBezTo>
                <a:close/>
                <a:moveTo>
                  <a:pt x="116483" y="0"/>
                </a:moveTo>
                <a:cubicBezTo>
                  <a:pt x="180837" y="0"/>
                  <a:pt x="232966" y="51731"/>
                  <a:pt x="233326" y="116036"/>
                </a:cubicBezTo>
                <a:cubicBezTo>
                  <a:pt x="233685" y="118192"/>
                  <a:pt x="238359" y="132921"/>
                  <a:pt x="256694" y="154835"/>
                </a:cubicBezTo>
                <a:cubicBezTo>
                  <a:pt x="259211" y="157709"/>
                  <a:pt x="263166" y="163457"/>
                  <a:pt x="262087" y="170282"/>
                </a:cubicBezTo>
                <a:cubicBezTo>
                  <a:pt x="261368" y="173156"/>
                  <a:pt x="259930" y="177108"/>
                  <a:pt x="254178" y="180341"/>
                </a:cubicBezTo>
                <a:cubicBezTo>
                  <a:pt x="246268" y="185011"/>
                  <a:pt x="237281" y="188604"/>
                  <a:pt x="232966" y="190759"/>
                </a:cubicBezTo>
                <a:cubicBezTo>
                  <a:pt x="233685" y="198303"/>
                  <a:pt x="235483" y="217703"/>
                  <a:pt x="232966" y="230995"/>
                </a:cubicBezTo>
                <a:cubicBezTo>
                  <a:pt x="229731" y="246442"/>
                  <a:pt x="203486" y="248957"/>
                  <a:pt x="188386" y="248957"/>
                </a:cubicBezTo>
                <a:cubicBezTo>
                  <a:pt x="184432" y="248957"/>
                  <a:pt x="177961" y="250035"/>
                  <a:pt x="177961" y="258657"/>
                </a:cubicBezTo>
                <a:lnTo>
                  <a:pt x="177961" y="279134"/>
                </a:lnTo>
                <a:cubicBezTo>
                  <a:pt x="177961" y="281648"/>
                  <a:pt x="175803" y="283804"/>
                  <a:pt x="173646" y="283804"/>
                </a:cubicBezTo>
                <a:cubicBezTo>
                  <a:pt x="171130" y="283804"/>
                  <a:pt x="169332" y="281648"/>
                  <a:pt x="169332" y="279134"/>
                </a:cubicBezTo>
                <a:lnTo>
                  <a:pt x="169332" y="258657"/>
                </a:lnTo>
                <a:cubicBezTo>
                  <a:pt x="169332" y="247520"/>
                  <a:pt x="176522" y="240335"/>
                  <a:pt x="188386" y="240335"/>
                </a:cubicBezTo>
                <a:cubicBezTo>
                  <a:pt x="208879" y="240335"/>
                  <a:pt x="223259" y="235665"/>
                  <a:pt x="224338" y="229558"/>
                </a:cubicBezTo>
                <a:cubicBezTo>
                  <a:pt x="227214" y="214110"/>
                  <a:pt x="223979" y="188604"/>
                  <a:pt x="223979" y="188604"/>
                </a:cubicBezTo>
                <a:cubicBezTo>
                  <a:pt x="223619" y="186448"/>
                  <a:pt x="224698" y="184652"/>
                  <a:pt x="226495" y="183934"/>
                </a:cubicBezTo>
                <a:cubicBezTo>
                  <a:pt x="226855" y="183934"/>
                  <a:pt x="239438" y="178904"/>
                  <a:pt x="249864" y="172797"/>
                </a:cubicBezTo>
                <a:cubicBezTo>
                  <a:pt x="253099" y="171001"/>
                  <a:pt x="253459" y="169205"/>
                  <a:pt x="253459" y="168486"/>
                </a:cubicBezTo>
                <a:cubicBezTo>
                  <a:pt x="254178" y="165971"/>
                  <a:pt x="252021" y="162379"/>
                  <a:pt x="250223" y="160223"/>
                </a:cubicBezTo>
                <a:cubicBezTo>
                  <a:pt x="228652" y="134717"/>
                  <a:pt x="224698" y="117833"/>
                  <a:pt x="224698" y="117114"/>
                </a:cubicBezTo>
                <a:lnTo>
                  <a:pt x="224698" y="116396"/>
                </a:lnTo>
                <a:cubicBezTo>
                  <a:pt x="224698" y="56761"/>
                  <a:pt x="176163" y="8622"/>
                  <a:pt x="116483" y="8622"/>
                </a:cubicBezTo>
                <a:cubicBezTo>
                  <a:pt x="57163" y="8622"/>
                  <a:pt x="8628" y="56761"/>
                  <a:pt x="8628" y="116396"/>
                </a:cubicBezTo>
                <a:cubicBezTo>
                  <a:pt x="8628" y="135076"/>
                  <a:pt x="13661" y="153757"/>
                  <a:pt x="23009" y="169564"/>
                </a:cubicBezTo>
                <a:cubicBezTo>
                  <a:pt x="23009" y="169923"/>
                  <a:pt x="23009" y="169923"/>
                  <a:pt x="23009" y="169923"/>
                </a:cubicBezTo>
                <a:cubicBezTo>
                  <a:pt x="26604" y="176030"/>
                  <a:pt x="30199" y="182137"/>
                  <a:pt x="34154" y="188245"/>
                </a:cubicBezTo>
                <a:cubicBezTo>
                  <a:pt x="40985" y="199022"/>
                  <a:pt x="47096" y="209081"/>
                  <a:pt x="51051" y="217703"/>
                </a:cubicBezTo>
                <a:cubicBezTo>
                  <a:pt x="60039" y="237461"/>
                  <a:pt x="60398" y="277697"/>
                  <a:pt x="60758" y="279134"/>
                </a:cubicBezTo>
                <a:cubicBezTo>
                  <a:pt x="60758" y="281648"/>
                  <a:pt x="58601" y="283804"/>
                  <a:pt x="56444" y="283804"/>
                </a:cubicBezTo>
                <a:cubicBezTo>
                  <a:pt x="53927" y="283804"/>
                  <a:pt x="52130" y="281648"/>
                  <a:pt x="52130" y="279493"/>
                </a:cubicBezTo>
                <a:cubicBezTo>
                  <a:pt x="52130" y="279134"/>
                  <a:pt x="51410" y="239257"/>
                  <a:pt x="43142" y="221295"/>
                </a:cubicBezTo>
                <a:cubicBezTo>
                  <a:pt x="39546" y="213033"/>
                  <a:pt x="33435" y="203333"/>
                  <a:pt x="26963" y="192915"/>
                </a:cubicBezTo>
                <a:cubicBezTo>
                  <a:pt x="23009" y="186808"/>
                  <a:pt x="19054" y="180341"/>
                  <a:pt x="15818" y="174593"/>
                </a:cubicBezTo>
                <a:cubicBezTo>
                  <a:pt x="15818" y="174234"/>
                  <a:pt x="15818" y="174234"/>
                  <a:pt x="15459" y="174234"/>
                </a:cubicBezTo>
                <a:cubicBezTo>
                  <a:pt x="5752" y="156990"/>
                  <a:pt x="0" y="136873"/>
                  <a:pt x="0" y="116396"/>
                </a:cubicBezTo>
                <a:cubicBezTo>
                  <a:pt x="0" y="52090"/>
                  <a:pt x="52489" y="0"/>
                  <a:pt x="1164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>
              <a:latin typeface="Calibri  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BFB3516-5250-1B4B-85BA-F5BDA0BD43BB}"/>
              </a:ext>
            </a:extLst>
          </p:cNvPr>
          <p:cNvSpPr txBox="1"/>
          <p:nvPr/>
        </p:nvSpPr>
        <p:spPr>
          <a:xfrm>
            <a:off x="8102680" y="4600110"/>
            <a:ext cx="2503506" cy="3539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700" b="1" dirty="0">
                <a:solidFill>
                  <a:schemeClr val="tx2"/>
                </a:solidFill>
                <a:latin typeface="Calibri  "/>
                <a:ea typeface="League Spartan" charset="0"/>
                <a:cs typeface="Poppins" pitchFamily="2" charset="77"/>
              </a:rPr>
              <a:t>GERAÇÃO DE EVIDÊNCIAS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="" xmlns:a16="http://schemas.microsoft.com/office/drawing/2014/main" id="{812A867F-23B7-204E-A9BA-FCFAF2084D5D}"/>
              </a:ext>
            </a:extLst>
          </p:cNvPr>
          <p:cNvSpPr txBox="1">
            <a:spLocks/>
          </p:cNvSpPr>
          <p:nvPr/>
        </p:nvSpPr>
        <p:spPr>
          <a:xfrm>
            <a:off x="8190610" y="4915610"/>
            <a:ext cx="2585309" cy="900794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Pesquisas</a:t>
            </a:r>
            <a:endParaRPr lang="en-US" sz="1600" dirty="0">
              <a:solidFill>
                <a:srgbClr val="015641"/>
              </a:solidFill>
              <a:latin typeface="Calibri" panose="020F0502020204030204" pitchFamily="34" charset="0"/>
              <a:cs typeface="+mn-cs"/>
            </a:endParaRPr>
          </a:p>
          <a:p>
            <a:pPr algn="l">
              <a:lnSpc>
                <a:spcPts val="1750"/>
              </a:lnSpc>
            </a:pP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Eventos</a:t>
            </a:r>
            <a:r>
              <a:rPr lang="en-US" sz="1600" dirty="0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Científicos</a:t>
            </a:r>
            <a:endParaRPr lang="en-US" sz="1600" dirty="0">
              <a:solidFill>
                <a:srgbClr val="015641"/>
              </a:solidFill>
              <a:latin typeface="Calibri" panose="020F0502020204030204" pitchFamily="34" charset="0"/>
              <a:cs typeface="+mn-cs"/>
            </a:endParaRPr>
          </a:p>
          <a:p>
            <a:pPr algn="l">
              <a:lnSpc>
                <a:spcPts val="1750"/>
              </a:lnSpc>
            </a:pP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Publicações</a:t>
            </a:r>
            <a:endParaRPr lang="en-US" sz="1600" dirty="0">
              <a:solidFill>
                <a:srgbClr val="015641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2BA71573-F207-7B42-8AAC-B56693337F2E}"/>
              </a:ext>
            </a:extLst>
          </p:cNvPr>
          <p:cNvSpPr txBox="1"/>
          <p:nvPr/>
        </p:nvSpPr>
        <p:spPr>
          <a:xfrm>
            <a:off x="8144703" y="1640962"/>
            <a:ext cx="1520866" cy="3539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700" b="1" dirty="0">
                <a:solidFill>
                  <a:schemeClr val="tx2"/>
                </a:solidFill>
                <a:latin typeface="Calibri  "/>
                <a:ea typeface="League Spartan" charset="0"/>
                <a:cs typeface="Poppins" pitchFamily="2" charset="77"/>
              </a:rPr>
              <a:t>CAPACITAÇÕES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="" xmlns:a16="http://schemas.microsoft.com/office/drawing/2014/main" id="{2509A7BA-5475-A24D-97FB-29C27A57F14B}"/>
              </a:ext>
            </a:extLst>
          </p:cNvPr>
          <p:cNvSpPr txBox="1">
            <a:spLocks/>
          </p:cNvSpPr>
          <p:nvPr/>
        </p:nvSpPr>
        <p:spPr>
          <a:xfrm>
            <a:off x="8175337" y="1994905"/>
            <a:ext cx="3125669" cy="1131626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Atualizações</a:t>
            </a:r>
            <a:r>
              <a:rPr lang="en-US" sz="1600" dirty="0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 EAD </a:t>
            </a: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relacionadas</a:t>
            </a:r>
            <a:r>
              <a:rPr lang="en-US" sz="1600" dirty="0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 a PAS</a:t>
            </a:r>
          </a:p>
          <a:p>
            <a:pPr algn="l">
              <a:lnSpc>
                <a:spcPts val="1750"/>
              </a:lnSpc>
            </a:pP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Cursos</a:t>
            </a:r>
            <a:r>
              <a:rPr lang="en-US" sz="1600" dirty="0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Curtos</a:t>
            </a:r>
            <a:endParaRPr lang="en-US" sz="1600" dirty="0">
              <a:solidFill>
                <a:srgbClr val="015641"/>
              </a:solidFill>
              <a:latin typeface="Calibri" panose="020F0502020204030204" pitchFamily="34" charset="0"/>
              <a:cs typeface="+mn-cs"/>
            </a:endParaRPr>
          </a:p>
          <a:p>
            <a:pPr algn="l">
              <a:lnSpc>
                <a:spcPts val="1750"/>
              </a:lnSpc>
            </a:pP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MiGAP</a:t>
            </a:r>
            <a:r>
              <a:rPr lang="en-US" sz="1600" dirty="0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 (TOT e TOHP)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71DB4DB7-6B5C-8E4C-9A76-88425EB16194}"/>
              </a:ext>
            </a:extLst>
          </p:cNvPr>
          <p:cNvSpPr txBox="1"/>
          <p:nvPr/>
        </p:nvSpPr>
        <p:spPr>
          <a:xfrm>
            <a:off x="8098270" y="3270568"/>
            <a:ext cx="2245679" cy="3539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700" b="1" dirty="0">
                <a:solidFill>
                  <a:schemeClr val="tx2"/>
                </a:solidFill>
                <a:latin typeface="Calibri  "/>
                <a:ea typeface="League Spartan" charset="0"/>
                <a:cs typeface="Poppins" pitchFamily="2" charset="77"/>
              </a:rPr>
              <a:t>PLATAFORMA VIRTUAL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="" xmlns:a16="http://schemas.microsoft.com/office/drawing/2014/main" id="{462C2B0B-BFE5-614B-ACB8-AC13DEB1600A}"/>
              </a:ext>
            </a:extLst>
          </p:cNvPr>
          <p:cNvSpPr txBox="1">
            <a:spLocks/>
          </p:cNvSpPr>
          <p:nvPr/>
        </p:nvSpPr>
        <p:spPr>
          <a:xfrm>
            <a:off x="8133734" y="3613493"/>
            <a:ext cx="2585309" cy="620717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ePlanifica</a:t>
            </a:r>
            <a:endParaRPr lang="en-US" sz="1600" dirty="0">
              <a:solidFill>
                <a:srgbClr val="015641"/>
              </a:solidFill>
              <a:latin typeface="Calibri" panose="020F0502020204030204" pitchFamily="34" charset="0"/>
              <a:cs typeface="+mn-cs"/>
            </a:endParaRPr>
          </a:p>
          <a:p>
            <a:pPr algn="l">
              <a:lnSpc>
                <a:spcPts val="1750"/>
              </a:lnSpc>
            </a:pP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Comunidade</a:t>
            </a:r>
            <a:r>
              <a:rPr lang="en-US" sz="1600" dirty="0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 de </a:t>
            </a: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Práticas</a:t>
            </a:r>
            <a:endParaRPr lang="en-US" sz="1600" dirty="0">
              <a:solidFill>
                <a:srgbClr val="015641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1BA5F124-1C0D-E347-B7B8-EC6F3D0C7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1965" y="1754104"/>
            <a:ext cx="179953" cy="179953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id-ID" sz="3599">
              <a:latin typeface="Calibri  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9409FC73-8814-9D4B-9AB8-D945ADBCD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0362" y="3354249"/>
            <a:ext cx="179953" cy="179953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id-ID" sz="3599">
              <a:latin typeface="Calibri  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74392058-C1AA-5C48-9322-FDE84ACC0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0362" y="4687106"/>
            <a:ext cx="179953" cy="179953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id-ID" sz="3599">
              <a:latin typeface="Calibri  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89491975-529F-5946-A180-C2E63FB43AD7}"/>
              </a:ext>
            </a:extLst>
          </p:cNvPr>
          <p:cNvSpPr txBox="1"/>
          <p:nvPr/>
        </p:nvSpPr>
        <p:spPr>
          <a:xfrm>
            <a:off x="466744" y="4739666"/>
            <a:ext cx="2116862" cy="3539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700" b="1" dirty="0">
                <a:solidFill>
                  <a:schemeClr val="tx2"/>
                </a:solidFill>
                <a:latin typeface="Calibri  "/>
                <a:ea typeface="League Spartan" charset="0"/>
                <a:cs typeface="Poppins" pitchFamily="2" charset="77"/>
              </a:rPr>
              <a:t>MATERIAIS TÉCNICOS</a:t>
            </a:r>
          </a:p>
        </p:txBody>
      </p:sp>
      <p:sp>
        <p:nvSpPr>
          <p:cNvPr id="41" name="Subtitle 2">
            <a:extLst>
              <a:ext uri="{FF2B5EF4-FFF2-40B4-BE49-F238E27FC236}">
                <a16:creationId xmlns="" xmlns:a16="http://schemas.microsoft.com/office/drawing/2014/main" id="{60331775-9D2A-1348-B16B-5B4685A603BB}"/>
              </a:ext>
            </a:extLst>
          </p:cNvPr>
          <p:cNvSpPr txBox="1">
            <a:spLocks/>
          </p:cNvSpPr>
          <p:nvPr/>
        </p:nvSpPr>
        <p:spPr>
          <a:xfrm>
            <a:off x="563248" y="5006614"/>
            <a:ext cx="2206896" cy="161958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750"/>
              </a:lnSpc>
            </a:pP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Guias</a:t>
            </a:r>
            <a:r>
              <a:rPr lang="en-US" sz="1600" dirty="0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 de </a:t>
            </a: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estudos</a:t>
            </a:r>
            <a:endParaRPr lang="en-US" sz="1600" dirty="0">
              <a:solidFill>
                <a:srgbClr val="015641"/>
              </a:solidFill>
              <a:latin typeface="Calibri" panose="020F0502020204030204" pitchFamily="34" charset="0"/>
              <a:cs typeface="+mn-cs"/>
            </a:endParaRPr>
          </a:p>
          <a:p>
            <a:pPr algn="r">
              <a:lnSpc>
                <a:spcPts val="1750"/>
              </a:lnSpc>
            </a:pP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Guias</a:t>
            </a:r>
            <a:r>
              <a:rPr lang="en-US" sz="1600" dirty="0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Operacionais</a:t>
            </a:r>
            <a:endParaRPr lang="en-US" sz="1600" dirty="0">
              <a:solidFill>
                <a:srgbClr val="015641"/>
              </a:solidFill>
              <a:latin typeface="Calibri" panose="020F0502020204030204" pitchFamily="34" charset="0"/>
              <a:cs typeface="+mn-cs"/>
            </a:endParaRPr>
          </a:p>
          <a:p>
            <a:pPr algn="r">
              <a:lnSpc>
                <a:spcPts val="1750"/>
              </a:lnSpc>
            </a:pPr>
            <a:r>
              <a:rPr lang="en-US" sz="1600" dirty="0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Desenvolvimento de </a:t>
            </a: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habilidades</a:t>
            </a:r>
            <a:r>
              <a:rPr lang="en-US" sz="1600" dirty="0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 de </a:t>
            </a: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vida</a:t>
            </a:r>
            <a:r>
              <a:rPr lang="en-US" sz="1600" dirty="0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 para </a:t>
            </a: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adolescentes</a:t>
            </a:r>
            <a:endParaRPr lang="en-US" sz="1600" dirty="0">
              <a:solidFill>
                <a:srgbClr val="015641"/>
              </a:solidFill>
              <a:latin typeface="Calibri" panose="020F0502020204030204" pitchFamily="34" charset="0"/>
              <a:cs typeface="+mn-cs"/>
            </a:endParaRPr>
          </a:p>
          <a:p>
            <a:pPr algn="r">
              <a:lnSpc>
                <a:spcPts val="1750"/>
              </a:lnSpc>
            </a:pPr>
            <a:endParaRPr lang="en-US" sz="1300" dirty="0">
              <a:solidFill>
                <a:schemeClr val="tx1"/>
              </a:solidFill>
              <a:latin typeface="Calibri  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A7B74F7F-5480-C74A-9EE4-BDA7FD3FCDBF}"/>
              </a:ext>
            </a:extLst>
          </p:cNvPr>
          <p:cNvSpPr txBox="1"/>
          <p:nvPr/>
        </p:nvSpPr>
        <p:spPr>
          <a:xfrm>
            <a:off x="1097521" y="1783926"/>
            <a:ext cx="1492204" cy="3539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700" b="1" dirty="0">
                <a:solidFill>
                  <a:schemeClr val="tx2"/>
                </a:solidFill>
                <a:latin typeface="Calibri  "/>
                <a:ea typeface="League Spartan" charset="0"/>
                <a:cs typeface="Poppins" pitchFamily="2" charset="77"/>
              </a:rPr>
              <a:t>GOVERNANÇA</a:t>
            </a:r>
          </a:p>
        </p:txBody>
      </p:sp>
      <p:sp>
        <p:nvSpPr>
          <p:cNvPr id="43" name="Subtitle 2">
            <a:extLst>
              <a:ext uri="{FF2B5EF4-FFF2-40B4-BE49-F238E27FC236}">
                <a16:creationId xmlns="" xmlns:a16="http://schemas.microsoft.com/office/drawing/2014/main" id="{D1E6744C-1BD4-E243-964C-8840B5E12DC0}"/>
              </a:ext>
            </a:extLst>
          </p:cNvPr>
          <p:cNvSpPr txBox="1">
            <a:spLocks/>
          </p:cNvSpPr>
          <p:nvPr/>
        </p:nvSpPr>
        <p:spPr>
          <a:xfrm>
            <a:off x="244716" y="2105840"/>
            <a:ext cx="2585309" cy="34064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750"/>
              </a:lnSpc>
            </a:pPr>
            <a:r>
              <a:rPr lang="en-US" sz="1600" dirty="0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Apoio à </a:t>
            </a: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gestão</a:t>
            </a:r>
            <a:r>
              <a:rPr lang="en-US" sz="1600" dirty="0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 e </a:t>
            </a: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serviços</a:t>
            </a:r>
            <a:endParaRPr lang="en-US" sz="1600" dirty="0">
              <a:solidFill>
                <a:srgbClr val="015641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8ABDEAD3-67F0-5744-B844-FEA11FEF0DEC}"/>
              </a:ext>
            </a:extLst>
          </p:cNvPr>
          <p:cNvSpPr txBox="1"/>
          <p:nvPr/>
        </p:nvSpPr>
        <p:spPr>
          <a:xfrm>
            <a:off x="1812011" y="2937223"/>
            <a:ext cx="846835" cy="3539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700" b="1" dirty="0">
                <a:solidFill>
                  <a:schemeClr val="tx2"/>
                </a:solidFill>
                <a:latin typeface="Calibri  "/>
                <a:ea typeface="League Spartan" charset="0"/>
                <a:cs typeface="Poppins" pitchFamily="2" charset="77"/>
              </a:rPr>
              <a:t>ETAPAS</a:t>
            </a:r>
          </a:p>
        </p:txBody>
      </p:sp>
      <p:sp>
        <p:nvSpPr>
          <p:cNvPr id="45" name="Subtitle 2">
            <a:extLst>
              <a:ext uri="{FF2B5EF4-FFF2-40B4-BE49-F238E27FC236}">
                <a16:creationId xmlns="" xmlns:a16="http://schemas.microsoft.com/office/drawing/2014/main" id="{7580BF78-3F2A-CC4C-ACCE-D78D2861082D}"/>
              </a:ext>
            </a:extLst>
          </p:cNvPr>
          <p:cNvSpPr txBox="1">
            <a:spLocks/>
          </p:cNvSpPr>
          <p:nvPr/>
        </p:nvSpPr>
        <p:spPr>
          <a:xfrm>
            <a:off x="51706" y="3291507"/>
            <a:ext cx="2585309" cy="118087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750"/>
              </a:lnSpc>
            </a:pP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Etapas</a:t>
            </a:r>
            <a:r>
              <a:rPr lang="en-US" sz="1600" dirty="0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Prévias</a:t>
            </a:r>
            <a:endParaRPr lang="en-US" sz="1600" dirty="0">
              <a:solidFill>
                <a:srgbClr val="015641"/>
              </a:solidFill>
              <a:latin typeface="Calibri" panose="020F0502020204030204" pitchFamily="34" charset="0"/>
              <a:cs typeface="+mn-cs"/>
            </a:endParaRPr>
          </a:p>
          <a:p>
            <a:pPr algn="r">
              <a:lnSpc>
                <a:spcPts val="1750"/>
              </a:lnSpc>
            </a:pP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Etapas</a:t>
            </a:r>
            <a:r>
              <a:rPr lang="en-US" sz="1600" dirty="0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Preparatórias</a:t>
            </a:r>
            <a:endParaRPr lang="en-US" sz="1600" dirty="0">
              <a:solidFill>
                <a:srgbClr val="015641"/>
              </a:solidFill>
              <a:latin typeface="Calibri" panose="020F0502020204030204" pitchFamily="34" charset="0"/>
              <a:cs typeface="+mn-cs"/>
            </a:endParaRPr>
          </a:p>
          <a:p>
            <a:pPr algn="r">
              <a:lnSpc>
                <a:spcPts val="1750"/>
              </a:lnSpc>
            </a:pP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Etapas</a:t>
            </a:r>
            <a:r>
              <a:rPr lang="en-US" sz="1600" dirty="0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Operacionais</a:t>
            </a:r>
            <a:endParaRPr lang="en-US" sz="1600" dirty="0">
              <a:solidFill>
                <a:srgbClr val="015641"/>
              </a:solidFill>
              <a:latin typeface="Calibri" panose="020F0502020204030204" pitchFamily="34" charset="0"/>
              <a:cs typeface="+mn-cs"/>
            </a:endParaRPr>
          </a:p>
          <a:p>
            <a:pPr algn="r">
              <a:lnSpc>
                <a:spcPts val="1750"/>
              </a:lnSpc>
            </a:pP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Etapas</a:t>
            </a:r>
            <a:r>
              <a:rPr lang="en-US" sz="1600" dirty="0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Controle</a:t>
            </a:r>
            <a:endParaRPr lang="en-US" sz="1600" dirty="0">
              <a:solidFill>
                <a:srgbClr val="015641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41AD98EF-393A-3646-8B2C-D26304F10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9260" y="1870115"/>
            <a:ext cx="179953" cy="17995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id-ID" sz="3599">
              <a:latin typeface="Calibri  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A49A5C16-147A-F445-B0AD-01E38C495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2991" y="3032263"/>
            <a:ext cx="179953" cy="17995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id-ID" sz="3599">
              <a:latin typeface="Calibri  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62228F23-2F32-6341-B245-D9D3F1524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1008" y="4826661"/>
            <a:ext cx="179953" cy="179953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id-ID" sz="3599">
              <a:latin typeface="Calibri  "/>
            </a:endParaRPr>
          </a:p>
        </p:txBody>
      </p:sp>
      <p:sp>
        <p:nvSpPr>
          <p:cNvPr id="50" name="Freeform 202">
            <a:extLst>
              <a:ext uri="{FF2B5EF4-FFF2-40B4-BE49-F238E27FC236}">
                <a16:creationId xmlns="" xmlns:a16="http://schemas.microsoft.com/office/drawing/2014/main" id="{554F2CD8-7D86-403A-A248-6B43DB7F0F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76284" y="3842125"/>
            <a:ext cx="503920" cy="486443"/>
          </a:xfrm>
          <a:custGeom>
            <a:avLst/>
            <a:gdLst>
              <a:gd name="T0" fmla="*/ 2147483646 w 842"/>
              <a:gd name="T1" fmla="*/ 2147483646 h 812"/>
              <a:gd name="T2" fmla="*/ 2147483646 w 842"/>
              <a:gd name="T3" fmla="*/ 2147483646 h 812"/>
              <a:gd name="T4" fmla="*/ 2147483646 w 842"/>
              <a:gd name="T5" fmla="*/ 2147483646 h 812"/>
              <a:gd name="T6" fmla="*/ 2147483646 w 842"/>
              <a:gd name="T7" fmla="*/ 2147483646 h 812"/>
              <a:gd name="T8" fmla="*/ 2147483646 w 842"/>
              <a:gd name="T9" fmla="*/ 2147483646 h 812"/>
              <a:gd name="T10" fmla="*/ 2147483646 w 842"/>
              <a:gd name="T11" fmla="*/ 2147483646 h 812"/>
              <a:gd name="T12" fmla="*/ 2147483646 w 842"/>
              <a:gd name="T13" fmla="*/ 2147483646 h 812"/>
              <a:gd name="T14" fmla="*/ 2147483646 w 842"/>
              <a:gd name="T15" fmla="*/ 2147483646 h 812"/>
              <a:gd name="T16" fmla="*/ 2147483646 w 842"/>
              <a:gd name="T17" fmla="*/ 2147483646 h 812"/>
              <a:gd name="T18" fmla="*/ 2147483646 w 842"/>
              <a:gd name="T19" fmla="*/ 2147483646 h 812"/>
              <a:gd name="T20" fmla="*/ 2147483646 w 842"/>
              <a:gd name="T21" fmla="*/ 2147483646 h 812"/>
              <a:gd name="T22" fmla="*/ 2147483646 w 842"/>
              <a:gd name="T23" fmla="*/ 2147483646 h 812"/>
              <a:gd name="T24" fmla="*/ 2147483646 w 842"/>
              <a:gd name="T25" fmla="*/ 2147483646 h 812"/>
              <a:gd name="T26" fmla="*/ 2147483646 w 842"/>
              <a:gd name="T27" fmla="*/ 2147483646 h 812"/>
              <a:gd name="T28" fmla="*/ 2147483646 w 842"/>
              <a:gd name="T29" fmla="*/ 2147483646 h 812"/>
              <a:gd name="T30" fmla="*/ 2147483646 w 842"/>
              <a:gd name="T31" fmla="*/ 2147483646 h 812"/>
              <a:gd name="T32" fmla="*/ 2147483646 w 842"/>
              <a:gd name="T33" fmla="*/ 2147483646 h 812"/>
              <a:gd name="T34" fmla="*/ 2147483646 w 842"/>
              <a:gd name="T35" fmla="*/ 2147483646 h 812"/>
              <a:gd name="T36" fmla="*/ 2147483646 w 842"/>
              <a:gd name="T37" fmla="*/ 2147483646 h 812"/>
              <a:gd name="T38" fmla="*/ 2147483646 w 842"/>
              <a:gd name="T39" fmla="*/ 2147483646 h 812"/>
              <a:gd name="T40" fmla="*/ 2147483646 w 842"/>
              <a:gd name="T41" fmla="*/ 2147483646 h 812"/>
              <a:gd name="T42" fmla="*/ 2147483646 w 842"/>
              <a:gd name="T43" fmla="*/ 2147483646 h 812"/>
              <a:gd name="T44" fmla="*/ 2147483646 w 842"/>
              <a:gd name="T45" fmla="*/ 2147483646 h 812"/>
              <a:gd name="T46" fmla="*/ 2147483646 w 842"/>
              <a:gd name="T47" fmla="*/ 2147483646 h 812"/>
              <a:gd name="T48" fmla="*/ 2147483646 w 842"/>
              <a:gd name="T49" fmla="*/ 2147483646 h 812"/>
              <a:gd name="T50" fmla="*/ 2147483646 w 842"/>
              <a:gd name="T51" fmla="*/ 2147483646 h 812"/>
              <a:gd name="T52" fmla="*/ 2147483646 w 842"/>
              <a:gd name="T53" fmla="*/ 2147483646 h 812"/>
              <a:gd name="T54" fmla="*/ 2147483646 w 842"/>
              <a:gd name="T55" fmla="*/ 2147483646 h 812"/>
              <a:gd name="T56" fmla="*/ 2147483646 w 842"/>
              <a:gd name="T57" fmla="*/ 2147483646 h 812"/>
              <a:gd name="T58" fmla="*/ 2147483646 w 842"/>
              <a:gd name="T59" fmla="*/ 2147483646 h 812"/>
              <a:gd name="T60" fmla="*/ 2147483646 w 842"/>
              <a:gd name="T61" fmla="*/ 2147483646 h 812"/>
              <a:gd name="T62" fmla="*/ 2147483646 w 842"/>
              <a:gd name="T63" fmla="*/ 2147483646 h 812"/>
              <a:gd name="T64" fmla="*/ 2147483646 w 842"/>
              <a:gd name="T65" fmla="*/ 2147483646 h 812"/>
              <a:gd name="T66" fmla="*/ 2147483646 w 842"/>
              <a:gd name="T67" fmla="*/ 2147483646 h 812"/>
              <a:gd name="T68" fmla="*/ 2147483646 w 842"/>
              <a:gd name="T69" fmla="*/ 2147483646 h 812"/>
              <a:gd name="T70" fmla="*/ 2147483646 w 842"/>
              <a:gd name="T71" fmla="*/ 2147483646 h 812"/>
              <a:gd name="T72" fmla="*/ 2147483646 w 842"/>
              <a:gd name="T73" fmla="*/ 2147483646 h 812"/>
              <a:gd name="T74" fmla="*/ 2147483646 w 842"/>
              <a:gd name="T75" fmla="*/ 2147483646 h 812"/>
              <a:gd name="T76" fmla="*/ 2147483646 w 842"/>
              <a:gd name="T77" fmla="*/ 2147483646 h 812"/>
              <a:gd name="T78" fmla="*/ 2147483646 w 842"/>
              <a:gd name="T79" fmla="*/ 2147483646 h 812"/>
              <a:gd name="T80" fmla="*/ 2147483646 w 842"/>
              <a:gd name="T81" fmla="*/ 2147483646 h 812"/>
              <a:gd name="T82" fmla="*/ 2147483646 w 842"/>
              <a:gd name="T83" fmla="*/ 2147483646 h 812"/>
              <a:gd name="T84" fmla="*/ 2147483646 w 842"/>
              <a:gd name="T85" fmla="*/ 2147483646 h 812"/>
              <a:gd name="T86" fmla="*/ 2147483646 w 842"/>
              <a:gd name="T87" fmla="*/ 2147483646 h 812"/>
              <a:gd name="T88" fmla="*/ 2147483646 w 842"/>
              <a:gd name="T89" fmla="*/ 2147483646 h 812"/>
              <a:gd name="T90" fmla="*/ 2147483646 w 842"/>
              <a:gd name="T91" fmla="*/ 2147483646 h 812"/>
              <a:gd name="T92" fmla="*/ 2147483646 w 842"/>
              <a:gd name="T93" fmla="*/ 2147483646 h 812"/>
              <a:gd name="T94" fmla="*/ 2147483646 w 842"/>
              <a:gd name="T95" fmla="*/ 2147483646 h 812"/>
              <a:gd name="T96" fmla="*/ 2147483646 w 842"/>
              <a:gd name="T97" fmla="*/ 2147483646 h 812"/>
              <a:gd name="T98" fmla="*/ 2147483646 w 842"/>
              <a:gd name="T99" fmla="*/ 2147483646 h 812"/>
              <a:gd name="T100" fmla="*/ 2147483646 w 842"/>
              <a:gd name="T101" fmla="*/ 2147483646 h 812"/>
              <a:gd name="T102" fmla="*/ 2147483646 w 842"/>
              <a:gd name="T103" fmla="*/ 2147483646 h 812"/>
              <a:gd name="T104" fmla="*/ 2147483646 w 842"/>
              <a:gd name="T105" fmla="*/ 2147483646 h 812"/>
              <a:gd name="T106" fmla="*/ 2147483646 w 842"/>
              <a:gd name="T107" fmla="*/ 2147483646 h 81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842" h="812">
                <a:moveTo>
                  <a:pt x="799" y="529"/>
                </a:moveTo>
                <a:lnTo>
                  <a:pt x="799" y="529"/>
                </a:lnTo>
                <a:cubicBezTo>
                  <a:pt x="795" y="538"/>
                  <a:pt x="761" y="544"/>
                  <a:pt x="667" y="514"/>
                </a:cubicBezTo>
                <a:cubicBezTo>
                  <a:pt x="662" y="512"/>
                  <a:pt x="656" y="510"/>
                  <a:pt x="652" y="508"/>
                </a:cubicBezTo>
                <a:cubicBezTo>
                  <a:pt x="677" y="479"/>
                  <a:pt x="696" y="446"/>
                  <a:pt x="709" y="410"/>
                </a:cubicBezTo>
                <a:cubicBezTo>
                  <a:pt x="793" y="481"/>
                  <a:pt x="806" y="518"/>
                  <a:pt x="799" y="529"/>
                </a:cubicBezTo>
                <a:close/>
                <a:moveTo>
                  <a:pt x="626" y="499"/>
                </a:moveTo>
                <a:lnTo>
                  <a:pt x="626" y="499"/>
                </a:lnTo>
                <a:cubicBezTo>
                  <a:pt x="572" y="478"/>
                  <a:pt x="509" y="449"/>
                  <a:pt x="445" y="415"/>
                </a:cubicBezTo>
                <a:cubicBezTo>
                  <a:pt x="454" y="411"/>
                  <a:pt x="463" y="405"/>
                  <a:pt x="472" y="400"/>
                </a:cubicBezTo>
                <a:cubicBezTo>
                  <a:pt x="544" y="359"/>
                  <a:pt x="628" y="303"/>
                  <a:pt x="696" y="249"/>
                </a:cubicBezTo>
                <a:cubicBezTo>
                  <a:pt x="701" y="268"/>
                  <a:pt x="703" y="288"/>
                  <a:pt x="703" y="307"/>
                </a:cubicBezTo>
                <a:cubicBezTo>
                  <a:pt x="703" y="379"/>
                  <a:pt x="676" y="447"/>
                  <a:pt x="626" y="499"/>
                </a:cubicBezTo>
                <a:close/>
                <a:moveTo>
                  <a:pt x="578" y="585"/>
                </a:moveTo>
                <a:lnTo>
                  <a:pt x="263" y="585"/>
                </a:lnTo>
                <a:cubicBezTo>
                  <a:pt x="257" y="560"/>
                  <a:pt x="246" y="538"/>
                  <a:pt x="230" y="518"/>
                </a:cubicBezTo>
                <a:cubicBezTo>
                  <a:pt x="288" y="496"/>
                  <a:pt x="353" y="465"/>
                  <a:pt x="420" y="429"/>
                </a:cubicBezTo>
                <a:cubicBezTo>
                  <a:pt x="487" y="465"/>
                  <a:pt x="551" y="496"/>
                  <a:pt x="610" y="518"/>
                </a:cubicBezTo>
                <a:cubicBezTo>
                  <a:pt x="594" y="539"/>
                  <a:pt x="584" y="560"/>
                  <a:pt x="578" y="585"/>
                </a:cubicBezTo>
                <a:close/>
                <a:moveTo>
                  <a:pt x="573" y="627"/>
                </a:moveTo>
                <a:lnTo>
                  <a:pt x="573" y="652"/>
                </a:lnTo>
                <a:lnTo>
                  <a:pt x="323" y="652"/>
                </a:lnTo>
                <a:cubicBezTo>
                  <a:pt x="316" y="652"/>
                  <a:pt x="310" y="658"/>
                  <a:pt x="310" y="664"/>
                </a:cubicBezTo>
                <a:cubicBezTo>
                  <a:pt x="310" y="671"/>
                  <a:pt x="316" y="677"/>
                  <a:pt x="323" y="677"/>
                </a:cubicBezTo>
                <a:lnTo>
                  <a:pt x="573" y="677"/>
                </a:lnTo>
                <a:lnTo>
                  <a:pt x="573" y="714"/>
                </a:lnTo>
                <a:cubicBezTo>
                  <a:pt x="573" y="716"/>
                  <a:pt x="570" y="718"/>
                  <a:pt x="568" y="718"/>
                </a:cubicBezTo>
                <a:lnTo>
                  <a:pt x="273" y="718"/>
                </a:lnTo>
                <a:cubicBezTo>
                  <a:pt x="271" y="718"/>
                  <a:pt x="269" y="716"/>
                  <a:pt x="269" y="714"/>
                </a:cubicBezTo>
                <a:lnTo>
                  <a:pt x="269" y="629"/>
                </a:lnTo>
                <a:cubicBezTo>
                  <a:pt x="269" y="622"/>
                  <a:pt x="268" y="616"/>
                  <a:pt x="267" y="609"/>
                </a:cubicBezTo>
                <a:lnTo>
                  <a:pt x="574" y="609"/>
                </a:lnTo>
                <a:cubicBezTo>
                  <a:pt x="573" y="615"/>
                  <a:pt x="573" y="621"/>
                  <a:pt x="573" y="627"/>
                </a:cubicBezTo>
                <a:lnTo>
                  <a:pt x="483" y="787"/>
                </a:lnTo>
                <a:lnTo>
                  <a:pt x="358" y="787"/>
                </a:lnTo>
                <a:cubicBezTo>
                  <a:pt x="332" y="787"/>
                  <a:pt x="309" y="768"/>
                  <a:pt x="303" y="742"/>
                </a:cubicBezTo>
                <a:lnTo>
                  <a:pt x="539" y="742"/>
                </a:lnTo>
                <a:cubicBezTo>
                  <a:pt x="533" y="768"/>
                  <a:pt x="510" y="787"/>
                  <a:pt x="483" y="787"/>
                </a:cubicBezTo>
                <a:lnTo>
                  <a:pt x="573" y="627"/>
                </a:lnTo>
                <a:close/>
                <a:moveTo>
                  <a:pt x="137" y="307"/>
                </a:moveTo>
                <a:lnTo>
                  <a:pt x="137" y="307"/>
                </a:lnTo>
                <a:cubicBezTo>
                  <a:pt x="137" y="288"/>
                  <a:pt x="139" y="268"/>
                  <a:pt x="143" y="249"/>
                </a:cubicBezTo>
                <a:cubicBezTo>
                  <a:pt x="204" y="299"/>
                  <a:pt x="282" y="351"/>
                  <a:pt x="367" y="400"/>
                </a:cubicBezTo>
                <a:cubicBezTo>
                  <a:pt x="376" y="405"/>
                  <a:pt x="385" y="411"/>
                  <a:pt x="394" y="415"/>
                </a:cubicBezTo>
                <a:cubicBezTo>
                  <a:pt x="329" y="449"/>
                  <a:pt x="267" y="478"/>
                  <a:pt x="213" y="499"/>
                </a:cubicBezTo>
                <a:cubicBezTo>
                  <a:pt x="164" y="447"/>
                  <a:pt x="137" y="379"/>
                  <a:pt x="137" y="307"/>
                </a:cubicBezTo>
                <a:close/>
                <a:moveTo>
                  <a:pt x="173" y="514"/>
                </a:moveTo>
                <a:lnTo>
                  <a:pt x="173" y="514"/>
                </a:lnTo>
                <a:cubicBezTo>
                  <a:pt x="79" y="544"/>
                  <a:pt x="45" y="538"/>
                  <a:pt x="40" y="529"/>
                </a:cubicBezTo>
                <a:cubicBezTo>
                  <a:pt x="34" y="518"/>
                  <a:pt x="48" y="481"/>
                  <a:pt x="130" y="410"/>
                </a:cubicBezTo>
                <a:cubicBezTo>
                  <a:pt x="143" y="446"/>
                  <a:pt x="162" y="479"/>
                  <a:pt x="188" y="508"/>
                </a:cubicBezTo>
                <a:cubicBezTo>
                  <a:pt x="182" y="510"/>
                  <a:pt x="178" y="512"/>
                  <a:pt x="173" y="514"/>
                </a:cubicBezTo>
                <a:close/>
                <a:moveTo>
                  <a:pt x="119" y="197"/>
                </a:moveTo>
                <a:lnTo>
                  <a:pt x="119" y="197"/>
                </a:lnTo>
                <a:cubicBezTo>
                  <a:pt x="45" y="131"/>
                  <a:pt x="34" y="99"/>
                  <a:pt x="40" y="89"/>
                </a:cubicBezTo>
                <a:cubicBezTo>
                  <a:pt x="45" y="79"/>
                  <a:pt x="83" y="73"/>
                  <a:pt x="186" y="108"/>
                </a:cubicBezTo>
                <a:cubicBezTo>
                  <a:pt x="162" y="137"/>
                  <a:pt x="142" y="171"/>
                  <a:pt x="129" y="206"/>
                </a:cubicBezTo>
                <a:cubicBezTo>
                  <a:pt x="126" y="204"/>
                  <a:pt x="122" y="200"/>
                  <a:pt x="119" y="197"/>
                </a:cubicBezTo>
                <a:close/>
                <a:moveTo>
                  <a:pt x="420" y="24"/>
                </a:moveTo>
                <a:lnTo>
                  <a:pt x="420" y="24"/>
                </a:lnTo>
                <a:cubicBezTo>
                  <a:pt x="546" y="24"/>
                  <a:pt x="654" y="109"/>
                  <a:pt x="689" y="223"/>
                </a:cubicBezTo>
                <a:cubicBezTo>
                  <a:pt x="634" y="269"/>
                  <a:pt x="557" y="324"/>
                  <a:pt x="461" y="378"/>
                </a:cubicBezTo>
                <a:cubicBezTo>
                  <a:pt x="446" y="386"/>
                  <a:pt x="434" y="394"/>
                  <a:pt x="420" y="402"/>
                </a:cubicBezTo>
                <a:cubicBezTo>
                  <a:pt x="406" y="394"/>
                  <a:pt x="393" y="386"/>
                  <a:pt x="379" y="378"/>
                </a:cubicBezTo>
                <a:cubicBezTo>
                  <a:pt x="291" y="328"/>
                  <a:pt x="211" y="274"/>
                  <a:pt x="150" y="223"/>
                </a:cubicBezTo>
                <a:cubicBezTo>
                  <a:pt x="186" y="108"/>
                  <a:pt x="293" y="24"/>
                  <a:pt x="420" y="24"/>
                </a:cubicBezTo>
                <a:close/>
                <a:moveTo>
                  <a:pt x="799" y="89"/>
                </a:moveTo>
                <a:lnTo>
                  <a:pt x="799" y="89"/>
                </a:lnTo>
                <a:cubicBezTo>
                  <a:pt x="808" y="105"/>
                  <a:pt x="778" y="148"/>
                  <a:pt x="710" y="207"/>
                </a:cubicBezTo>
                <a:cubicBezTo>
                  <a:pt x="697" y="171"/>
                  <a:pt x="678" y="137"/>
                  <a:pt x="653" y="108"/>
                </a:cubicBezTo>
                <a:cubicBezTo>
                  <a:pt x="756" y="73"/>
                  <a:pt x="795" y="79"/>
                  <a:pt x="799" y="89"/>
                </a:cubicBezTo>
                <a:close/>
                <a:moveTo>
                  <a:pt x="716" y="384"/>
                </a:moveTo>
                <a:lnTo>
                  <a:pt x="716" y="384"/>
                </a:lnTo>
                <a:cubicBezTo>
                  <a:pt x="723" y="359"/>
                  <a:pt x="727" y="334"/>
                  <a:pt x="727" y="307"/>
                </a:cubicBezTo>
                <a:cubicBezTo>
                  <a:pt x="727" y="281"/>
                  <a:pt x="723" y="256"/>
                  <a:pt x="718" y="232"/>
                </a:cubicBezTo>
                <a:cubicBezTo>
                  <a:pt x="791" y="171"/>
                  <a:pt x="841" y="111"/>
                  <a:pt x="821" y="77"/>
                </a:cubicBezTo>
                <a:cubicBezTo>
                  <a:pt x="804" y="46"/>
                  <a:pt x="740" y="50"/>
                  <a:pt x="635" y="88"/>
                </a:cubicBezTo>
                <a:cubicBezTo>
                  <a:pt x="580" y="34"/>
                  <a:pt x="504" y="0"/>
                  <a:pt x="420" y="0"/>
                </a:cubicBezTo>
                <a:cubicBezTo>
                  <a:pt x="335" y="0"/>
                  <a:pt x="259" y="34"/>
                  <a:pt x="204" y="88"/>
                </a:cubicBezTo>
                <a:cubicBezTo>
                  <a:pt x="99" y="50"/>
                  <a:pt x="36" y="46"/>
                  <a:pt x="18" y="77"/>
                </a:cubicBezTo>
                <a:cubicBezTo>
                  <a:pt x="2" y="104"/>
                  <a:pt x="31" y="151"/>
                  <a:pt x="102" y="215"/>
                </a:cubicBezTo>
                <a:cubicBezTo>
                  <a:pt x="108" y="221"/>
                  <a:pt x="114" y="226"/>
                  <a:pt x="122" y="232"/>
                </a:cubicBezTo>
                <a:cubicBezTo>
                  <a:pt x="116" y="256"/>
                  <a:pt x="112" y="281"/>
                  <a:pt x="112" y="307"/>
                </a:cubicBezTo>
                <a:cubicBezTo>
                  <a:pt x="112" y="334"/>
                  <a:pt x="117" y="359"/>
                  <a:pt x="122" y="384"/>
                </a:cubicBezTo>
                <a:cubicBezTo>
                  <a:pt x="36" y="457"/>
                  <a:pt x="0" y="509"/>
                  <a:pt x="18" y="540"/>
                </a:cubicBezTo>
                <a:cubicBezTo>
                  <a:pt x="26" y="553"/>
                  <a:pt x="42" y="560"/>
                  <a:pt x="68" y="560"/>
                </a:cubicBezTo>
                <a:cubicBezTo>
                  <a:pt x="95" y="560"/>
                  <a:pt x="133" y="552"/>
                  <a:pt x="180" y="536"/>
                </a:cubicBezTo>
                <a:cubicBezTo>
                  <a:pt x="189" y="534"/>
                  <a:pt x="197" y="531"/>
                  <a:pt x="205" y="529"/>
                </a:cubicBezTo>
                <a:cubicBezTo>
                  <a:pt x="231" y="556"/>
                  <a:pt x="245" y="591"/>
                  <a:pt x="245" y="629"/>
                </a:cubicBezTo>
                <a:lnTo>
                  <a:pt x="245" y="714"/>
                </a:lnTo>
                <a:cubicBezTo>
                  <a:pt x="245" y="730"/>
                  <a:pt x="258" y="742"/>
                  <a:pt x="273" y="742"/>
                </a:cubicBezTo>
                <a:lnTo>
                  <a:pt x="279" y="742"/>
                </a:lnTo>
                <a:cubicBezTo>
                  <a:pt x="284" y="781"/>
                  <a:pt x="317" y="811"/>
                  <a:pt x="358" y="811"/>
                </a:cubicBezTo>
                <a:lnTo>
                  <a:pt x="483" y="811"/>
                </a:lnTo>
                <a:cubicBezTo>
                  <a:pt x="523" y="811"/>
                  <a:pt x="557" y="781"/>
                  <a:pt x="563" y="742"/>
                </a:cubicBezTo>
                <a:lnTo>
                  <a:pt x="568" y="742"/>
                </a:lnTo>
                <a:cubicBezTo>
                  <a:pt x="584" y="742"/>
                  <a:pt x="598" y="730"/>
                  <a:pt x="598" y="714"/>
                </a:cubicBezTo>
                <a:lnTo>
                  <a:pt x="598" y="627"/>
                </a:lnTo>
                <a:cubicBezTo>
                  <a:pt x="598" y="591"/>
                  <a:pt x="610" y="555"/>
                  <a:pt x="634" y="529"/>
                </a:cubicBezTo>
                <a:cubicBezTo>
                  <a:pt x="643" y="531"/>
                  <a:pt x="651" y="534"/>
                  <a:pt x="659" y="536"/>
                </a:cubicBezTo>
                <a:cubicBezTo>
                  <a:pt x="706" y="552"/>
                  <a:pt x="745" y="560"/>
                  <a:pt x="772" y="560"/>
                </a:cubicBezTo>
                <a:cubicBezTo>
                  <a:pt x="797" y="560"/>
                  <a:pt x="814" y="553"/>
                  <a:pt x="821" y="540"/>
                </a:cubicBezTo>
                <a:cubicBezTo>
                  <a:pt x="839" y="509"/>
                  <a:pt x="804" y="457"/>
                  <a:pt x="716" y="384"/>
                </a:cubicBezTo>
                <a:close/>
              </a:path>
            </a:pathLst>
          </a:custGeom>
          <a:solidFill>
            <a:schemeClr val="accent1"/>
          </a:solidFill>
          <a:ln w="3175">
            <a:solidFill>
              <a:schemeClr val="bg1"/>
            </a:solidFill>
          </a:ln>
          <a:effectLst/>
        </p:spPr>
        <p:txBody>
          <a:bodyPr wrap="none" anchor="ctr"/>
          <a:lstStyle/>
          <a:p>
            <a:endParaRPr lang="en-US" sz="700" dirty="0">
              <a:latin typeface="Calibri  "/>
            </a:endParaRPr>
          </a:p>
        </p:txBody>
      </p:sp>
      <p:sp>
        <p:nvSpPr>
          <p:cNvPr id="72" name="Freeform 988">
            <a:extLst>
              <a:ext uri="{FF2B5EF4-FFF2-40B4-BE49-F238E27FC236}">
                <a16:creationId xmlns="" xmlns:a16="http://schemas.microsoft.com/office/drawing/2014/main" id="{77306259-A1C9-4FD6-B351-A6687AD9A1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27785" y="2997020"/>
            <a:ext cx="486439" cy="486439"/>
          </a:xfrm>
          <a:custGeom>
            <a:avLst/>
            <a:gdLst>
              <a:gd name="T0" fmla="*/ 988524 w 291741"/>
              <a:gd name="T1" fmla="*/ 1657425 h 291740"/>
              <a:gd name="T2" fmla="*/ 49993 w 291741"/>
              <a:gd name="T3" fmla="*/ 1550033 h 291740"/>
              <a:gd name="T4" fmla="*/ 1708686 w 291741"/>
              <a:gd name="T5" fmla="*/ 1630479 h 291740"/>
              <a:gd name="T6" fmla="*/ 67397 w 291741"/>
              <a:gd name="T7" fmla="*/ 1495693 h 291740"/>
              <a:gd name="T8" fmla="*/ 342968 w 291741"/>
              <a:gd name="T9" fmla="*/ 959381 h 291740"/>
              <a:gd name="T10" fmla="*/ 342968 w 291741"/>
              <a:gd name="T11" fmla="*/ 1014636 h 291740"/>
              <a:gd name="T12" fmla="*/ 902255 w 291741"/>
              <a:gd name="T13" fmla="*/ 786695 h 291740"/>
              <a:gd name="T14" fmla="*/ 479676 w 291741"/>
              <a:gd name="T15" fmla="*/ 813256 h 291740"/>
              <a:gd name="T16" fmla="*/ 410302 w 291741"/>
              <a:gd name="T17" fmla="*/ 813256 h 291740"/>
              <a:gd name="T18" fmla="*/ 343356 w 291741"/>
              <a:gd name="T19" fmla="*/ 786695 h 291740"/>
              <a:gd name="T20" fmla="*/ 850109 w 291741"/>
              <a:gd name="T21" fmla="*/ 659759 h 291740"/>
              <a:gd name="T22" fmla="*/ 343356 w 291741"/>
              <a:gd name="T23" fmla="*/ 604408 h 291740"/>
              <a:gd name="T24" fmla="*/ 343356 w 291741"/>
              <a:gd name="T25" fmla="*/ 659759 h 291740"/>
              <a:gd name="T26" fmla="*/ 1291906 w 291741"/>
              <a:gd name="T27" fmla="*/ 639080 h 291740"/>
              <a:gd name="T28" fmla="*/ 1374502 w 291741"/>
              <a:gd name="T29" fmla="*/ 498872 h 291740"/>
              <a:gd name="T30" fmla="*/ 1374502 w 291741"/>
              <a:gd name="T31" fmla="*/ 498872 h 291740"/>
              <a:gd name="T32" fmla="*/ 902415 w 291741"/>
              <a:gd name="T33" fmla="*/ 487073 h 291740"/>
              <a:gd name="T34" fmla="*/ 342875 w 291741"/>
              <a:gd name="T35" fmla="*/ 431715 h 291740"/>
              <a:gd name="T36" fmla="*/ 342875 w 291741"/>
              <a:gd name="T37" fmla="*/ 487073 h 291740"/>
              <a:gd name="T38" fmla="*/ 1330381 w 291741"/>
              <a:gd name="T39" fmla="*/ 409878 h 291740"/>
              <a:gd name="T40" fmla="*/ 1171660 w 291741"/>
              <a:gd name="T41" fmla="*/ 379525 h 291740"/>
              <a:gd name="T42" fmla="*/ 1173826 w 291741"/>
              <a:gd name="T43" fmla="*/ 565985 h 291740"/>
              <a:gd name="T44" fmla="*/ 1052077 w 291741"/>
              <a:gd name="T45" fmla="*/ 670047 h 291740"/>
              <a:gd name="T46" fmla="*/ 1184704 w 291741"/>
              <a:gd name="T47" fmla="*/ 756771 h 291740"/>
              <a:gd name="T48" fmla="*/ 1282543 w 291741"/>
              <a:gd name="T49" fmla="*/ 826162 h 291740"/>
              <a:gd name="T50" fmla="*/ 1412990 w 291741"/>
              <a:gd name="T51" fmla="*/ 960570 h 291740"/>
              <a:gd name="T52" fmla="*/ 1504304 w 291741"/>
              <a:gd name="T53" fmla="*/ 830491 h 291740"/>
              <a:gd name="T54" fmla="*/ 1573874 w 291741"/>
              <a:gd name="T55" fmla="*/ 730756 h 291740"/>
              <a:gd name="T56" fmla="*/ 1708678 w 291741"/>
              <a:gd name="T57" fmla="*/ 635361 h 291740"/>
              <a:gd name="T58" fmla="*/ 1573874 w 291741"/>
              <a:gd name="T59" fmla="*/ 535632 h 291740"/>
              <a:gd name="T60" fmla="*/ 1504304 w 291741"/>
              <a:gd name="T61" fmla="*/ 438067 h 291740"/>
              <a:gd name="T62" fmla="*/ 1412990 w 291741"/>
              <a:gd name="T63" fmla="*/ 305818 h 291740"/>
              <a:gd name="T64" fmla="*/ 1463003 w 291741"/>
              <a:gd name="T65" fmla="*/ 279783 h 291740"/>
              <a:gd name="T66" fmla="*/ 1602143 w 291741"/>
              <a:gd name="T67" fmla="*/ 323151 h 291740"/>
              <a:gd name="T68" fmla="*/ 1630408 w 291741"/>
              <a:gd name="T69" fmla="*/ 533456 h 291740"/>
              <a:gd name="T70" fmla="*/ 1758684 w 291741"/>
              <a:gd name="T71" fmla="*/ 696063 h 291740"/>
              <a:gd name="T72" fmla="*/ 1689112 w 291741"/>
              <a:gd name="T73" fmla="*/ 826162 h 291740"/>
              <a:gd name="T74" fmla="*/ 1484734 w 291741"/>
              <a:gd name="T75" fmla="*/ 882519 h 291740"/>
              <a:gd name="T76" fmla="*/ 1378211 w 291741"/>
              <a:gd name="T77" fmla="*/ 1014768 h 291740"/>
              <a:gd name="T78" fmla="*/ 1273842 w 291741"/>
              <a:gd name="T79" fmla="*/ 882519 h 291740"/>
              <a:gd name="T80" fmla="*/ 1069474 w 291741"/>
              <a:gd name="T81" fmla="*/ 826162 h 291740"/>
              <a:gd name="T82" fmla="*/ 1002070 w 291741"/>
              <a:gd name="T83" fmla="*/ 696063 h 291740"/>
              <a:gd name="T84" fmla="*/ 1128177 w 291741"/>
              <a:gd name="T85" fmla="*/ 533456 h 291740"/>
              <a:gd name="T86" fmla="*/ 1158612 w 291741"/>
              <a:gd name="T87" fmla="*/ 323151 h 291740"/>
              <a:gd name="T88" fmla="*/ 1295583 w 291741"/>
              <a:gd name="T89" fmla="*/ 279783 h 291740"/>
              <a:gd name="T90" fmla="*/ 1024283 w 291741"/>
              <a:gd name="T91" fmla="*/ 276005 h 291740"/>
              <a:gd name="T92" fmla="*/ 861406 w 291741"/>
              <a:gd name="T93" fmla="*/ 249437 h 291740"/>
              <a:gd name="T94" fmla="*/ 730070 w 291741"/>
              <a:gd name="T95" fmla="*/ 304788 h 291740"/>
              <a:gd name="T96" fmla="*/ 343356 w 291741"/>
              <a:gd name="T97" fmla="*/ 249437 h 291740"/>
              <a:gd name="T98" fmla="*/ 343356 w 291741"/>
              <a:gd name="T99" fmla="*/ 304788 h 291740"/>
              <a:gd name="T100" fmla="*/ 1484770 w 291741"/>
              <a:gd name="T101" fmla="*/ 0 h 291740"/>
              <a:gd name="T102" fmla="*/ 1567384 w 291741"/>
              <a:gd name="T103" fmla="*/ 236966 h 291740"/>
              <a:gd name="T104" fmla="*/ 193477 w 291741"/>
              <a:gd name="T105" fmla="*/ 132605 h 291740"/>
              <a:gd name="T106" fmla="*/ 1593468 w 291741"/>
              <a:gd name="T107" fmla="*/ 995679 h 291740"/>
              <a:gd name="T108" fmla="*/ 1763035 w 291741"/>
              <a:gd name="T109" fmla="*/ 1521775 h 291740"/>
              <a:gd name="T110" fmla="*/ 0 w 291741"/>
              <a:gd name="T111" fmla="*/ 1630479 h 291740"/>
              <a:gd name="T112" fmla="*/ 141309 w 291741"/>
              <a:gd name="T113" fmla="*/ 132605 h 2917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1741" h="291740">
                <a:moveTo>
                  <a:pt x="128161" y="265112"/>
                </a:moveTo>
                <a:lnTo>
                  <a:pt x="163577" y="265112"/>
                </a:lnTo>
                <a:cubicBezTo>
                  <a:pt x="166106" y="265112"/>
                  <a:pt x="167913" y="267017"/>
                  <a:pt x="167913" y="270065"/>
                </a:cubicBezTo>
                <a:cubicBezTo>
                  <a:pt x="167913" y="272732"/>
                  <a:pt x="166106" y="274256"/>
                  <a:pt x="163577" y="274256"/>
                </a:cubicBezTo>
                <a:lnTo>
                  <a:pt x="128161" y="274256"/>
                </a:lnTo>
                <a:cubicBezTo>
                  <a:pt x="125632" y="274256"/>
                  <a:pt x="123825" y="272732"/>
                  <a:pt x="123825" y="270065"/>
                </a:cubicBezTo>
                <a:cubicBezTo>
                  <a:pt x="123825" y="267017"/>
                  <a:pt x="125632" y="265112"/>
                  <a:pt x="128161" y="265112"/>
                </a:cubicBezTo>
                <a:close/>
                <a:moveTo>
                  <a:pt x="8274" y="256487"/>
                </a:moveTo>
                <a:lnTo>
                  <a:pt x="8274" y="269797"/>
                </a:lnTo>
                <a:cubicBezTo>
                  <a:pt x="8274" y="276632"/>
                  <a:pt x="14389" y="282747"/>
                  <a:pt x="21943" y="282747"/>
                </a:cubicBezTo>
                <a:lnTo>
                  <a:pt x="269797" y="282747"/>
                </a:lnTo>
                <a:cubicBezTo>
                  <a:pt x="276632" y="282747"/>
                  <a:pt x="282747" y="276632"/>
                  <a:pt x="282747" y="269797"/>
                </a:cubicBezTo>
                <a:lnTo>
                  <a:pt x="282747" y="256487"/>
                </a:lnTo>
                <a:lnTo>
                  <a:pt x="8274" y="256487"/>
                </a:lnTo>
                <a:close/>
                <a:moveTo>
                  <a:pt x="30217" y="209003"/>
                </a:moveTo>
                <a:lnTo>
                  <a:pt x="11151" y="247494"/>
                </a:lnTo>
                <a:lnTo>
                  <a:pt x="280229" y="247494"/>
                </a:lnTo>
                <a:lnTo>
                  <a:pt x="261164" y="209003"/>
                </a:lnTo>
                <a:lnTo>
                  <a:pt x="30217" y="209003"/>
                </a:lnTo>
                <a:close/>
                <a:moveTo>
                  <a:pt x="56753" y="158750"/>
                </a:moveTo>
                <a:lnTo>
                  <a:pt x="117872" y="158750"/>
                </a:lnTo>
                <a:cubicBezTo>
                  <a:pt x="120055" y="158750"/>
                  <a:pt x="121874" y="161036"/>
                  <a:pt x="121874" y="163703"/>
                </a:cubicBezTo>
                <a:cubicBezTo>
                  <a:pt x="121874" y="166370"/>
                  <a:pt x="120055" y="167894"/>
                  <a:pt x="117872" y="167894"/>
                </a:cubicBezTo>
                <a:lnTo>
                  <a:pt x="56753" y="167894"/>
                </a:lnTo>
                <a:cubicBezTo>
                  <a:pt x="54207" y="167894"/>
                  <a:pt x="52388" y="166370"/>
                  <a:pt x="52388" y="163703"/>
                </a:cubicBezTo>
                <a:cubicBezTo>
                  <a:pt x="52388" y="161036"/>
                  <a:pt x="54207" y="158750"/>
                  <a:pt x="56753" y="158750"/>
                </a:cubicBezTo>
                <a:close/>
                <a:moveTo>
                  <a:pt x="83700" y="130175"/>
                </a:moveTo>
                <a:lnTo>
                  <a:pt x="149302" y="130175"/>
                </a:lnTo>
                <a:cubicBezTo>
                  <a:pt x="151825" y="130175"/>
                  <a:pt x="153627" y="132007"/>
                  <a:pt x="153627" y="134571"/>
                </a:cubicBezTo>
                <a:cubicBezTo>
                  <a:pt x="153627" y="137136"/>
                  <a:pt x="151825" y="139334"/>
                  <a:pt x="149302" y="139334"/>
                </a:cubicBezTo>
                <a:lnTo>
                  <a:pt x="83700" y="139334"/>
                </a:lnTo>
                <a:cubicBezTo>
                  <a:pt x="81537" y="139334"/>
                  <a:pt x="79375" y="137136"/>
                  <a:pt x="79375" y="134571"/>
                </a:cubicBezTo>
                <a:cubicBezTo>
                  <a:pt x="79375" y="132007"/>
                  <a:pt x="81537" y="130175"/>
                  <a:pt x="83700" y="130175"/>
                </a:cubicBezTo>
                <a:close/>
                <a:moveTo>
                  <a:pt x="56818" y="130175"/>
                </a:moveTo>
                <a:lnTo>
                  <a:pt x="63094" y="130175"/>
                </a:lnTo>
                <a:cubicBezTo>
                  <a:pt x="65678" y="130175"/>
                  <a:pt x="67894" y="132007"/>
                  <a:pt x="67894" y="134571"/>
                </a:cubicBezTo>
                <a:cubicBezTo>
                  <a:pt x="67894" y="137136"/>
                  <a:pt x="65678" y="139334"/>
                  <a:pt x="63094" y="139334"/>
                </a:cubicBezTo>
                <a:lnTo>
                  <a:pt x="56818" y="139334"/>
                </a:lnTo>
                <a:cubicBezTo>
                  <a:pt x="54234" y="139334"/>
                  <a:pt x="52388" y="137136"/>
                  <a:pt x="52388" y="134571"/>
                </a:cubicBezTo>
                <a:cubicBezTo>
                  <a:pt x="52388" y="132007"/>
                  <a:pt x="54234" y="130175"/>
                  <a:pt x="56818" y="130175"/>
                </a:cubicBezTo>
                <a:close/>
                <a:moveTo>
                  <a:pt x="83676" y="100012"/>
                </a:moveTo>
                <a:lnTo>
                  <a:pt x="140673" y="100012"/>
                </a:lnTo>
                <a:cubicBezTo>
                  <a:pt x="143182" y="100012"/>
                  <a:pt x="145691" y="102210"/>
                  <a:pt x="145691" y="104775"/>
                </a:cubicBezTo>
                <a:cubicBezTo>
                  <a:pt x="145691" y="106606"/>
                  <a:pt x="143182" y="109171"/>
                  <a:pt x="140673" y="109171"/>
                </a:cubicBezTo>
                <a:lnTo>
                  <a:pt x="83676" y="109171"/>
                </a:lnTo>
                <a:cubicBezTo>
                  <a:pt x="81526" y="109171"/>
                  <a:pt x="79375" y="106606"/>
                  <a:pt x="79375" y="104775"/>
                </a:cubicBezTo>
                <a:cubicBezTo>
                  <a:pt x="79375" y="102210"/>
                  <a:pt x="81526" y="100012"/>
                  <a:pt x="83676" y="100012"/>
                </a:cubicBezTo>
                <a:close/>
                <a:moveTo>
                  <a:pt x="56818" y="100012"/>
                </a:moveTo>
                <a:lnTo>
                  <a:pt x="63094" y="100012"/>
                </a:lnTo>
                <a:cubicBezTo>
                  <a:pt x="65678" y="100012"/>
                  <a:pt x="67894" y="102210"/>
                  <a:pt x="67894" y="104775"/>
                </a:cubicBezTo>
                <a:cubicBezTo>
                  <a:pt x="67894" y="106606"/>
                  <a:pt x="65678" y="109171"/>
                  <a:pt x="63094" y="109171"/>
                </a:cubicBezTo>
                <a:lnTo>
                  <a:pt x="56818" y="109171"/>
                </a:lnTo>
                <a:cubicBezTo>
                  <a:pt x="54234" y="109171"/>
                  <a:pt x="52388" y="106606"/>
                  <a:pt x="52388" y="104775"/>
                </a:cubicBezTo>
                <a:cubicBezTo>
                  <a:pt x="52388" y="102210"/>
                  <a:pt x="54234" y="100012"/>
                  <a:pt x="56818" y="100012"/>
                </a:cubicBezTo>
                <a:close/>
                <a:moveTo>
                  <a:pt x="227447" y="91250"/>
                </a:moveTo>
                <a:cubicBezTo>
                  <a:pt x="219894" y="91250"/>
                  <a:pt x="213780" y="97775"/>
                  <a:pt x="213780" y="105750"/>
                </a:cubicBezTo>
                <a:cubicBezTo>
                  <a:pt x="213780" y="113000"/>
                  <a:pt x="219894" y="119525"/>
                  <a:pt x="227447" y="119525"/>
                </a:cubicBezTo>
                <a:cubicBezTo>
                  <a:pt x="235360" y="119525"/>
                  <a:pt x="241474" y="113000"/>
                  <a:pt x="241474" y="105750"/>
                </a:cubicBezTo>
                <a:cubicBezTo>
                  <a:pt x="241474" y="97775"/>
                  <a:pt x="235360" y="91250"/>
                  <a:pt x="227447" y="91250"/>
                </a:cubicBezTo>
                <a:close/>
                <a:moveTo>
                  <a:pt x="227447" y="82550"/>
                </a:moveTo>
                <a:cubicBezTo>
                  <a:pt x="240035" y="82550"/>
                  <a:pt x="250466" y="93062"/>
                  <a:pt x="250466" y="105750"/>
                </a:cubicBezTo>
                <a:cubicBezTo>
                  <a:pt x="250466" y="118437"/>
                  <a:pt x="240035" y="128225"/>
                  <a:pt x="227447" y="128225"/>
                </a:cubicBezTo>
                <a:cubicBezTo>
                  <a:pt x="215219" y="128225"/>
                  <a:pt x="204788" y="118437"/>
                  <a:pt x="204788" y="105750"/>
                </a:cubicBezTo>
                <a:cubicBezTo>
                  <a:pt x="204788" y="93062"/>
                  <a:pt x="215219" y="82550"/>
                  <a:pt x="227447" y="82550"/>
                </a:cubicBezTo>
                <a:close/>
                <a:moveTo>
                  <a:pt x="114198" y="71437"/>
                </a:moveTo>
                <a:lnTo>
                  <a:pt x="149328" y="71437"/>
                </a:lnTo>
                <a:cubicBezTo>
                  <a:pt x="151837" y="71437"/>
                  <a:pt x="153629" y="73635"/>
                  <a:pt x="153629" y="75833"/>
                </a:cubicBezTo>
                <a:cubicBezTo>
                  <a:pt x="153629" y="78398"/>
                  <a:pt x="151837" y="80596"/>
                  <a:pt x="149328" y="80596"/>
                </a:cubicBezTo>
                <a:lnTo>
                  <a:pt x="114198" y="80596"/>
                </a:lnTo>
                <a:cubicBezTo>
                  <a:pt x="111689" y="80596"/>
                  <a:pt x="109538" y="78398"/>
                  <a:pt x="109538" y="75833"/>
                </a:cubicBezTo>
                <a:cubicBezTo>
                  <a:pt x="109538" y="73635"/>
                  <a:pt x="111689" y="71437"/>
                  <a:pt x="114198" y="71437"/>
                </a:cubicBezTo>
                <a:close/>
                <a:moveTo>
                  <a:pt x="56738" y="71437"/>
                </a:moveTo>
                <a:lnTo>
                  <a:pt x="93350" y="71437"/>
                </a:lnTo>
                <a:cubicBezTo>
                  <a:pt x="96250" y="71437"/>
                  <a:pt x="98062" y="73635"/>
                  <a:pt x="98062" y="75833"/>
                </a:cubicBezTo>
                <a:cubicBezTo>
                  <a:pt x="98062" y="78398"/>
                  <a:pt x="96250" y="80596"/>
                  <a:pt x="93350" y="80596"/>
                </a:cubicBezTo>
                <a:lnTo>
                  <a:pt x="56738" y="80596"/>
                </a:lnTo>
                <a:cubicBezTo>
                  <a:pt x="54200" y="80596"/>
                  <a:pt x="52388" y="78398"/>
                  <a:pt x="52388" y="75833"/>
                </a:cubicBezTo>
                <a:cubicBezTo>
                  <a:pt x="52388" y="73635"/>
                  <a:pt x="54200" y="71437"/>
                  <a:pt x="56738" y="71437"/>
                </a:cubicBezTo>
                <a:close/>
                <a:moveTo>
                  <a:pt x="222664" y="50603"/>
                </a:moveTo>
                <a:lnTo>
                  <a:pt x="220146" y="67823"/>
                </a:lnTo>
                <a:cubicBezTo>
                  <a:pt x="219786" y="69258"/>
                  <a:pt x="218347" y="70693"/>
                  <a:pt x="216908" y="71052"/>
                </a:cubicBezTo>
                <a:cubicBezTo>
                  <a:pt x="215109" y="71411"/>
                  <a:pt x="214029" y="72128"/>
                  <a:pt x="212231" y="72846"/>
                </a:cubicBezTo>
                <a:cubicBezTo>
                  <a:pt x="210791" y="73922"/>
                  <a:pt x="208993" y="73922"/>
                  <a:pt x="207913" y="72487"/>
                </a:cubicBezTo>
                <a:lnTo>
                  <a:pt x="193882" y="62800"/>
                </a:lnTo>
                <a:cubicBezTo>
                  <a:pt x="190644" y="65312"/>
                  <a:pt x="188125" y="67823"/>
                  <a:pt x="185967" y="71052"/>
                </a:cubicBezTo>
                <a:lnTo>
                  <a:pt x="196040" y="84326"/>
                </a:lnTo>
                <a:cubicBezTo>
                  <a:pt x="196760" y="86120"/>
                  <a:pt x="196760" y="87555"/>
                  <a:pt x="196040" y="89349"/>
                </a:cubicBezTo>
                <a:cubicBezTo>
                  <a:pt x="195680" y="90425"/>
                  <a:pt x="194961" y="92219"/>
                  <a:pt x="194241" y="93654"/>
                </a:cubicBezTo>
                <a:cubicBezTo>
                  <a:pt x="193882" y="94730"/>
                  <a:pt x="192443" y="96524"/>
                  <a:pt x="190644" y="96524"/>
                </a:cubicBezTo>
                <a:lnTo>
                  <a:pt x="174094" y="99035"/>
                </a:lnTo>
                <a:cubicBezTo>
                  <a:pt x="173734" y="100829"/>
                  <a:pt x="173734" y="102981"/>
                  <a:pt x="173734" y="105134"/>
                </a:cubicBezTo>
                <a:cubicBezTo>
                  <a:pt x="173734" y="106569"/>
                  <a:pt x="173734" y="108721"/>
                  <a:pt x="174094" y="110874"/>
                </a:cubicBezTo>
                <a:lnTo>
                  <a:pt x="190644" y="113026"/>
                </a:lnTo>
                <a:cubicBezTo>
                  <a:pt x="192443" y="113744"/>
                  <a:pt x="193882" y="114820"/>
                  <a:pt x="194241" y="116255"/>
                </a:cubicBezTo>
                <a:cubicBezTo>
                  <a:pt x="194961" y="117690"/>
                  <a:pt x="195680" y="119125"/>
                  <a:pt x="196040" y="120919"/>
                </a:cubicBezTo>
                <a:cubicBezTo>
                  <a:pt x="196760" y="122354"/>
                  <a:pt x="196760" y="123789"/>
                  <a:pt x="196040" y="125224"/>
                </a:cubicBezTo>
                <a:lnTo>
                  <a:pt x="185967" y="139216"/>
                </a:lnTo>
                <a:cubicBezTo>
                  <a:pt x="188125" y="142086"/>
                  <a:pt x="190644" y="144956"/>
                  <a:pt x="193882" y="147108"/>
                </a:cubicBezTo>
                <a:lnTo>
                  <a:pt x="207913" y="137063"/>
                </a:lnTo>
                <a:cubicBezTo>
                  <a:pt x="208993" y="135987"/>
                  <a:pt x="210791" y="135987"/>
                  <a:pt x="212231" y="136705"/>
                </a:cubicBezTo>
                <a:cubicBezTo>
                  <a:pt x="214029" y="137422"/>
                  <a:pt x="215109" y="138498"/>
                  <a:pt x="216908" y="138857"/>
                </a:cubicBezTo>
                <a:cubicBezTo>
                  <a:pt x="218347" y="139216"/>
                  <a:pt x="219786" y="140651"/>
                  <a:pt x="220146" y="142445"/>
                </a:cubicBezTo>
                <a:lnTo>
                  <a:pt x="222664" y="158947"/>
                </a:lnTo>
                <a:cubicBezTo>
                  <a:pt x="226262" y="159306"/>
                  <a:pt x="230219" y="159306"/>
                  <a:pt x="233817" y="158947"/>
                </a:cubicBezTo>
                <a:lnTo>
                  <a:pt x="236695" y="142445"/>
                </a:lnTo>
                <a:cubicBezTo>
                  <a:pt x="236695" y="140651"/>
                  <a:pt x="238134" y="139216"/>
                  <a:pt x="239573" y="138857"/>
                </a:cubicBezTo>
                <a:cubicBezTo>
                  <a:pt x="241372" y="138498"/>
                  <a:pt x="242811" y="137422"/>
                  <a:pt x="243891" y="136705"/>
                </a:cubicBezTo>
                <a:cubicBezTo>
                  <a:pt x="245689" y="135987"/>
                  <a:pt x="247488" y="135987"/>
                  <a:pt x="248927" y="137422"/>
                </a:cubicBezTo>
                <a:lnTo>
                  <a:pt x="262959" y="147108"/>
                </a:lnTo>
                <a:cubicBezTo>
                  <a:pt x="265477" y="144956"/>
                  <a:pt x="267995" y="142086"/>
                  <a:pt x="270514" y="139216"/>
                </a:cubicBezTo>
                <a:lnTo>
                  <a:pt x="260800" y="125224"/>
                </a:lnTo>
                <a:cubicBezTo>
                  <a:pt x="259361" y="123789"/>
                  <a:pt x="259361" y="122354"/>
                  <a:pt x="260440" y="120919"/>
                </a:cubicBezTo>
                <a:cubicBezTo>
                  <a:pt x="261160" y="119125"/>
                  <a:pt x="261520" y="117690"/>
                  <a:pt x="261879" y="116255"/>
                </a:cubicBezTo>
                <a:cubicBezTo>
                  <a:pt x="262959" y="114820"/>
                  <a:pt x="264038" y="113744"/>
                  <a:pt x="265477" y="113026"/>
                </a:cubicBezTo>
                <a:lnTo>
                  <a:pt x="282386" y="110874"/>
                </a:lnTo>
                <a:cubicBezTo>
                  <a:pt x="282746" y="108721"/>
                  <a:pt x="282746" y="106569"/>
                  <a:pt x="282746" y="105134"/>
                </a:cubicBezTo>
                <a:cubicBezTo>
                  <a:pt x="282746" y="102981"/>
                  <a:pt x="282746" y="100829"/>
                  <a:pt x="282386" y="99035"/>
                </a:cubicBezTo>
                <a:lnTo>
                  <a:pt x="265477" y="96524"/>
                </a:lnTo>
                <a:cubicBezTo>
                  <a:pt x="264038" y="96524"/>
                  <a:pt x="262959" y="94730"/>
                  <a:pt x="261879" y="93654"/>
                </a:cubicBezTo>
                <a:cubicBezTo>
                  <a:pt x="261520" y="92219"/>
                  <a:pt x="261160" y="90425"/>
                  <a:pt x="260440" y="88631"/>
                </a:cubicBezTo>
                <a:cubicBezTo>
                  <a:pt x="259361" y="87555"/>
                  <a:pt x="260080" y="86120"/>
                  <a:pt x="260800" y="84326"/>
                </a:cubicBezTo>
                <a:lnTo>
                  <a:pt x="270514" y="71052"/>
                </a:lnTo>
                <a:cubicBezTo>
                  <a:pt x="267995" y="67823"/>
                  <a:pt x="265477" y="65312"/>
                  <a:pt x="262959" y="62800"/>
                </a:cubicBezTo>
                <a:lnTo>
                  <a:pt x="248927" y="72487"/>
                </a:lnTo>
                <a:cubicBezTo>
                  <a:pt x="247488" y="73922"/>
                  <a:pt x="245689" y="73922"/>
                  <a:pt x="243891" y="72846"/>
                </a:cubicBezTo>
                <a:cubicBezTo>
                  <a:pt x="242811" y="72128"/>
                  <a:pt x="241372" y="71411"/>
                  <a:pt x="239573" y="71052"/>
                </a:cubicBezTo>
                <a:cubicBezTo>
                  <a:pt x="238134" y="70693"/>
                  <a:pt x="236695" y="69258"/>
                  <a:pt x="236695" y="67823"/>
                </a:cubicBezTo>
                <a:lnTo>
                  <a:pt x="233817" y="50603"/>
                </a:lnTo>
                <a:cubicBezTo>
                  <a:pt x="230219" y="50603"/>
                  <a:pt x="226262" y="50603"/>
                  <a:pt x="222664" y="50603"/>
                </a:cubicBezTo>
                <a:close/>
                <a:moveTo>
                  <a:pt x="217987" y="42351"/>
                </a:moveTo>
                <a:cubicBezTo>
                  <a:pt x="224823" y="41275"/>
                  <a:pt x="232018" y="41275"/>
                  <a:pt x="238494" y="42351"/>
                </a:cubicBezTo>
                <a:cubicBezTo>
                  <a:pt x="240293" y="43069"/>
                  <a:pt x="241732" y="44145"/>
                  <a:pt x="242092" y="46298"/>
                </a:cubicBezTo>
                <a:lnTo>
                  <a:pt x="244970" y="63518"/>
                </a:lnTo>
                <a:cubicBezTo>
                  <a:pt x="245330" y="63518"/>
                  <a:pt x="245330" y="63877"/>
                  <a:pt x="245689" y="63877"/>
                </a:cubicBezTo>
                <a:lnTo>
                  <a:pt x="260080" y="53473"/>
                </a:lnTo>
                <a:cubicBezTo>
                  <a:pt x="261520" y="52396"/>
                  <a:pt x="263678" y="52396"/>
                  <a:pt x="265117" y="53473"/>
                </a:cubicBezTo>
                <a:cubicBezTo>
                  <a:pt x="270874" y="57419"/>
                  <a:pt x="275910" y="62442"/>
                  <a:pt x="279508" y="68182"/>
                </a:cubicBezTo>
                <a:cubicBezTo>
                  <a:pt x="280587" y="69617"/>
                  <a:pt x="280587" y="71769"/>
                  <a:pt x="279508" y="73204"/>
                </a:cubicBezTo>
                <a:lnTo>
                  <a:pt x="269435" y="87555"/>
                </a:lnTo>
                <a:cubicBezTo>
                  <a:pt x="269435" y="87555"/>
                  <a:pt x="269794" y="87913"/>
                  <a:pt x="269794" y="88272"/>
                </a:cubicBezTo>
                <a:lnTo>
                  <a:pt x="286704" y="90784"/>
                </a:lnTo>
                <a:cubicBezTo>
                  <a:pt x="288862" y="91142"/>
                  <a:pt x="290301" y="92936"/>
                  <a:pt x="291021" y="94371"/>
                </a:cubicBezTo>
                <a:cubicBezTo>
                  <a:pt x="291381" y="98317"/>
                  <a:pt x="291740" y="101546"/>
                  <a:pt x="291740" y="105134"/>
                </a:cubicBezTo>
                <a:cubicBezTo>
                  <a:pt x="291740" y="108363"/>
                  <a:pt x="291381" y="111950"/>
                  <a:pt x="291021" y="115179"/>
                </a:cubicBezTo>
                <a:cubicBezTo>
                  <a:pt x="290301" y="117332"/>
                  <a:pt x="288862" y="118408"/>
                  <a:pt x="286704" y="118767"/>
                </a:cubicBezTo>
                <a:lnTo>
                  <a:pt x="269794" y="121637"/>
                </a:lnTo>
                <a:cubicBezTo>
                  <a:pt x="269794" y="121637"/>
                  <a:pt x="269435" y="121995"/>
                  <a:pt x="269435" y="122354"/>
                </a:cubicBezTo>
                <a:lnTo>
                  <a:pt x="279508" y="136705"/>
                </a:lnTo>
                <a:cubicBezTo>
                  <a:pt x="280587" y="137781"/>
                  <a:pt x="280587" y="139933"/>
                  <a:pt x="279508" y="142086"/>
                </a:cubicBezTo>
                <a:cubicBezTo>
                  <a:pt x="275910" y="147108"/>
                  <a:pt x="270874" y="152131"/>
                  <a:pt x="265117" y="156077"/>
                </a:cubicBezTo>
                <a:cubicBezTo>
                  <a:pt x="263678" y="157512"/>
                  <a:pt x="261520" y="157512"/>
                  <a:pt x="260080" y="156077"/>
                </a:cubicBezTo>
                <a:lnTo>
                  <a:pt x="245689" y="146032"/>
                </a:lnTo>
                <a:cubicBezTo>
                  <a:pt x="245330" y="146032"/>
                  <a:pt x="245330" y="146032"/>
                  <a:pt x="244970" y="146032"/>
                </a:cubicBezTo>
                <a:lnTo>
                  <a:pt x="242092" y="163611"/>
                </a:lnTo>
                <a:cubicBezTo>
                  <a:pt x="241732" y="165405"/>
                  <a:pt x="240293" y="166840"/>
                  <a:pt x="238494" y="167558"/>
                </a:cubicBezTo>
                <a:cubicBezTo>
                  <a:pt x="235256" y="167916"/>
                  <a:pt x="231299" y="167916"/>
                  <a:pt x="228061" y="167916"/>
                </a:cubicBezTo>
                <a:cubicBezTo>
                  <a:pt x="224823" y="167916"/>
                  <a:pt x="221585" y="167916"/>
                  <a:pt x="217987" y="167558"/>
                </a:cubicBezTo>
                <a:cubicBezTo>
                  <a:pt x="215828" y="166840"/>
                  <a:pt x="214749" y="165405"/>
                  <a:pt x="214389" y="163611"/>
                </a:cubicBezTo>
                <a:lnTo>
                  <a:pt x="211511" y="146032"/>
                </a:lnTo>
                <a:cubicBezTo>
                  <a:pt x="211151" y="146032"/>
                  <a:pt x="211151" y="146032"/>
                  <a:pt x="210791" y="146032"/>
                </a:cubicBezTo>
                <a:lnTo>
                  <a:pt x="196400" y="156077"/>
                </a:lnTo>
                <a:cubicBezTo>
                  <a:pt x="194961" y="157512"/>
                  <a:pt x="192802" y="157512"/>
                  <a:pt x="191723" y="156077"/>
                </a:cubicBezTo>
                <a:cubicBezTo>
                  <a:pt x="185967" y="152131"/>
                  <a:pt x="180930" y="147108"/>
                  <a:pt x="176972" y="142086"/>
                </a:cubicBezTo>
                <a:cubicBezTo>
                  <a:pt x="175533" y="139933"/>
                  <a:pt x="175533" y="137781"/>
                  <a:pt x="176972" y="136705"/>
                </a:cubicBezTo>
                <a:lnTo>
                  <a:pt x="187046" y="122354"/>
                </a:lnTo>
                <a:cubicBezTo>
                  <a:pt x="187046" y="121995"/>
                  <a:pt x="187046" y="121637"/>
                  <a:pt x="186686" y="121637"/>
                </a:cubicBezTo>
                <a:lnTo>
                  <a:pt x="169417" y="118767"/>
                </a:lnTo>
                <a:cubicBezTo>
                  <a:pt x="167618" y="118408"/>
                  <a:pt x="165819" y="117332"/>
                  <a:pt x="165819" y="115179"/>
                </a:cubicBezTo>
                <a:cubicBezTo>
                  <a:pt x="165100" y="111950"/>
                  <a:pt x="165100" y="108363"/>
                  <a:pt x="165100" y="105134"/>
                </a:cubicBezTo>
                <a:cubicBezTo>
                  <a:pt x="165100" y="101546"/>
                  <a:pt x="165100" y="98317"/>
                  <a:pt x="165819" y="94371"/>
                </a:cubicBezTo>
                <a:cubicBezTo>
                  <a:pt x="165819" y="92936"/>
                  <a:pt x="167618" y="91142"/>
                  <a:pt x="169417" y="90784"/>
                </a:cubicBezTo>
                <a:lnTo>
                  <a:pt x="186686" y="88272"/>
                </a:lnTo>
                <a:cubicBezTo>
                  <a:pt x="187046" y="87913"/>
                  <a:pt x="187046" y="87555"/>
                  <a:pt x="187046" y="87555"/>
                </a:cubicBezTo>
                <a:lnTo>
                  <a:pt x="176972" y="73204"/>
                </a:lnTo>
                <a:cubicBezTo>
                  <a:pt x="175533" y="71769"/>
                  <a:pt x="175533" y="69617"/>
                  <a:pt x="176972" y="68182"/>
                </a:cubicBezTo>
                <a:cubicBezTo>
                  <a:pt x="180930" y="62442"/>
                  <a:pt x="185967" y="57419"/>
                  <a:pt x="191723" y="53473"/>
                </a:cubicBezTo>
                <a:cubicBezTo>
                  <a:pt x="192802" y="52396"/>
                  <a:pt x="194961" y="52396"/>
                  <a:pt x="196400" y="53473"/>
                </a:cubicBezTo>
                <a:lnTo>
                  <a:pt x="210791" y="63877"/>
                </a:lnTo>
                <a:cubicBezTo>
                  <a:pt x="211151" y="63877"/>
                  <a:pt x="211151" y="63518"/>
                  <a:pt x="211511" y="63518"/>
                </a:cubicBezTo>
                <a:lnTo>
                  <a:pt x="214389" y="46298"/>
                </a:lnTo>
                <a:cubicBezTo>
                  <a:pt x="214749" y="44145"/>
                  <a:pt x="215828" y="43069"/>
                  <a:pt x="217987" y="42351"/>
                </a:cubicBezTo>
                <a:close/>
                <a:moveTo>
                  <a:pt x="142543" y="41275"/>
                </a:moveTo>
                <a:lnTo>
                  <a:pt x="165063" y="41275"/>
                </a:lnTo>
                <a:cubicBezTo>
                  <a:pt x="167278" y="41275"/>
                  <a:pt x="169494" y="43473"/>
                  <a:pt x="169494" y="45671"/>
                </a:cubicBezTo>
                <a:cubicBezTo>
                  <a:pt x="169494" y="48236"/>
                  <a:pt x="167278" y="50434"/>
                  <a:pt x="165063" y="50434"/>
                </a:cubicBezTo>
                <a:lnTo>
                  <a:pt x="142543" y="50434"/>
                </a:lnTo>
                <a:cubicBezTo>
                  <a:pt x="139959" y="50434"/>
                  <a:pt x="138113" y="48236"/>
                  <a:pt x="138113" y="45671"/>
                </a:cubicBezTo>
                <a:cubicBezTo>
                  <a:pt x="138113" y="43473"/>
                  <a:pt x="139959" y="41275"/>
                  <a:pt x="142543" y="41275"/>
                </a:cubicBezTo>
                <a:close/>
                <a:moveTo>
                  <a:pt x="83624" y="41275"/>
                </a:moveTo>
                <a:lnTo>
                  <a:pt x="120809" y="41275"/>
                </a:lnTo>
                <a:cubicBezTo>
                  <a:pt x="123288" y="41275"/>
                  <a:pt x="125059" y="43473"/>
                  <a:pt x="125059" y="45671"/>
                </a:cubicBezTo>
                <a:cubicBezTo>
                  <a:pt x="125059" y="48236"/>
                  <a:pt x="123288" y="50434"/>
                  <a:pt x="120809" y="50434"/>
                </a:cubicBezTo>
                <a:lnTo>
                  <a:pt x="83624" y="50434"/>
                </a:lnTo>
                <a:cubicBezTo>
                  <a:pt x="81500" y="50434"/>
                  <a:pt x="79375" y="48236"/>
                  <a:pt x="79375" y="45671"/>
                </a:cubicBezTo>
                <a:cubicBezTo>
                  <a:pt x="79375" y="43473"/>
                  <a:pt x="81500" y="41275"/>
                  <a:pt x="83624" y="41275"/>
                </a:cubicBezTo>
                <a:close/>
                <a:moveTo>
                  <a:pt x="56818" y="41275"/>
                </a:moveTo>
                <a:lnTo>
                  <a:pt x="63094" y="41275"/>
                </a:lnTo>
                <a:cubicBezTo>
                  <a:pt x="65678" y="41275"/>
                  <a:pt x="67894" y="43473"/>
                  <a:pt x="67894" y="45671"/>
                </a:cubicBezTo>
                <a:cubicBezTo>
                  <a:pt x="67894" y="48236"/>
                  <a:pt x="65678" y="50434"/>
                  <a:pt x="63094" y="50434"/>
                </a:cubicBezTo>
                <a:lnTo>
                  <a:pt x="56818" y="50434"/>
                </a:lnTo>
                <a:cubicBezTo>
                  <a:pt x="54234" y="50434"/>
                  <a:pt x="52388" y="48236"/>
                  <a:pt x="52388" y="45671"/>
                </a:cubicBezTo>
                <a:cubicBezTo>
                  <a:pt x="52388" y="43473"/>
                  <a:pt x="54234" y="41275"/>
                  <a:pt x="56818" y="41275"/>
                </a:cubicBezTo>
                <a:close/>
                <a:moveTo>
                  <a:pt x="45326" y="0"/>
                </a:moveTo>
                <a:lnTo>
                  <a:pt x="245695" y="0"/>
                </a:lnTo>
                <a:cubicBezTo>
                  <a:pt x="257926" y="0"/>
                  <a:pt x="267998" y="9713"/>
                  <a:pt x="267998" y="21943"/>
                </a:cubicBezTo>
                <a:lnTo>
                  <a:pt x="267998" y="39210"/>
                </a:lnTo>
                <a:cubicBezTo>
                  <a:pt x="267998" y="41729"/>
                  <a:pt x="266200" y="43887"/>
                  <a:pt x="263682" y="43887"/>
                </a:cubicBezTo>
                <a:cubicBezTo>
                  <a:pt x="261164" y="43887"/>
                  <a:pt x="259365" y="41729"/>
                  <a:pt x="259365" y="39210"/>
                </a:cubicBezTo>
                <a:lnTo>
                  <a:pt x="259365" y="21943"/>
                </a:lnTo>
                <a:cubicBezTo>
                  <a:pt x="259365" y="14389"/>
                  <a:pt x="253609" y="8274"/>
                  <a:pt x="245695" y="8274"/>
                </a:cubicBezTo>
                <a:lnTo>
                  <a:pt x="45326" y="8274"/>
                </a:lnTo>
                <a:cubicBezTo>
                  <a:pt x="38131" y="8274"/>
                  <a:pt x="32016" y="14389"/>
                  <a:pt x="32016" y="21943"/>
                </a:cubicBezTo>
                <a:lnTo>
                  <a:pt x="32016" y="200729"/>
                </a:lnTo>
                <a:lnTo>
                  <a:pt x="259365" y="200729"/>
                </a:lnTo>
                <a:lnTo>
                  <a:pt x="259365" y="169073"/>
                </a:lnTo>
                <a:cubicBezTo>
                  <a:pt x="259365" y="166914"/>
                  <a:pt x="261164" y="164756"/>
                  <a:pt x="263682" y="164756"/>
                </a:cubicBezTo>
                <a:cubicBezTo>
                  <a:pt x="266200" y="164756"/>
                  <a:pt x="267998" y="166914"/>
                  <a:pt x="267998" y="169073"/>
                </a:cubicBezTo>
                <a:lnTo>
                  <a:pt x="267998" y="203967"/>
                </a:lnTo>
                <a:lnTo>
                  <a:pt x="291021" y="249652"/>
                </a:lnTo>
                <a:cubicBezTo>
                  <a:pt x="291741" y="250731"/>
                  <a:pt x="291741" y="251091"/>
                  <a:pt x="291741" y="251810"/>
                </a:cubicBezTo>
                <a:lnTo>
                  <a:pt x="291741" y="269797"/>
                </a:lnTo>
                <a:cubicBezTo>
                  <a:pt x="291741" y="282028"/>
                  <a:pt x="282028" y="291740"/>
                  <a:pt x="269797" y="291740"/>
                </a:cubicBezTo>
                <a:lnTo>
                  <a:pt x="21943" y="291740"/>
                </a:lnTo>
                <a:cubicBezTo>
                  <a:pt x="9712" y="291740"/>
                  <a:pt x="0" y="282028"/>
                  <a:pt x="0" y="269797"/>
                </a:cubicBezTo>
                <a:lnTo>
                  <a:pt x="0" y="251810"/>
                </a:lnTo>
                <a:cubicBezTo>
                  <a:pt x="0" y="251091"/>
                  <a:pt x="0" y="250731"/>
                  <a:pt x="359" y="249652"/>
                </a:cubicBezTo>
                <a:lnTo>
                  <a:pt x="23382" y="203967"/>
                </a:lnTo>
                <a:lnTo>
                  <a:pt x="23382" y="21943"/>
                </a:lnTo>
                <a:cubicBezTo>
                  <a:pt x="23382" y="9713"/>
                  <a:pt x="33095" y="0"/>
                  <a:pt x="45326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bg1"/>
            </a:solidFill>
          </a:ln>
          <a:effectLst/>
        </p:spPr>
        <p:txBody>
          <a:bodyPr anchor="ctr"/>
          <a:lstStyle/>
          <a:p>
            <a:endParaRPr lang="en-US" sz="700" dirty="0">
              <a:latin typeface="Calibri  "/>
            </a:endParaRPr>
          </a:p>
        </p:txBody>
      </p:sp>
      <p:sp>
        <p:nvSpPr>
          <p:cNvPr id="13" name="Título 12">
            <a:extLst>
              <a:ext uri="{FF2B5EF4-FFF2-40B4-BE49-F238E27FC236}">
                <a16:creationId xmlns="" xmlns:a16="http://schemas.microsoft.com/office/drawing/2014/main" id="{9A20121F-52B7-4780-B064-DB306933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980514"/>
            <a:ext cx="10052222" cy="843058"/>
          </a:xfrm>
        </p:spPr>
        <p:txBody>
          <a:bodyPr/>
          <a:lstStyle/>
          <a:p>
            <a:r>
              <a:rPr lang="pt-BR" dirty="0"/>
              <a:t>ESTRUTURA DO PROJETO</a:t>
            </a:r>
          </a:p>
        </p:txBody>
      </p:sp>
    </p:spTree>
    <p:extLst>
      <p:ext uri="{BB962C8B-B14F-4D97-AF65-F5344CB8AC3E}">
        <p14:creationId xmlns:p14="http://schemas.microsoft.com/office/powerpoint/2010/main" val="86812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8596087" cy="866559"/>
          </a:xfrm>
        </p:spPr>
        <p:txBody>
          <a:bodyPr>
            <a:normAutofit/>
          </a:bodyPr>
          <a:lstStyle/>
          <a:p>
            <a:pPr algn="r"/>
            <a:r>
              <a:rPr lang="pt-BR" dirty="0"/>
              <a:t>Governança</a:t>
            </a:r>
          </a:p>
        </p:txBody>
      </p:sp>
    </p:spTree>
    <p:extLst>
      <p:ext uri="{BB962C8B-B14F-4D97-AF65-F5344CB8AC3E}">
        <p14:creationId xmlns:p14="http://schemas.microsoft.com/office/powerpoint/2010/main" val="234184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751" y="853553"/>
            <a:ext cx="10052222" cy="1325563"/>
          </a:xfrm>
        </p:spPr>
        <p:txBody>
          <a:bodyPr/>
          <a:lstStyle/>
          <a:p>
            <a:r>
              <a:rPr lang="pt-BR" dirty="0"/>
              <a:t>Governança do PlanificaSUS | Apoio à Gestão e Serviços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5" name="AutoShape 2">
            <a:extLst>
              <a:ext uri="{FF2B5EF4-FFF2-40B4-BE49-F238E27FC236}">
                <a16:creationId xmlns="" xmlns:a16="http://schemas.microsoft.com/office/drawing/2014/main" id="{8E33AD81-1343-4314-B3BA-2A3545056D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91856" y="3276600"/>
            <a:ext cx="2056544" cy="205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>
            <a:extLst>
              <a:ext uri="{FF2B5EF4-FFF2-40B4-BE49-F238E27FC236}">
                <a16:creationId xmlns="" xmlns:a16="http://schemas.microsoft.com/office/drawing/2014/main" id="{A6B13045-B8EF-4EF9-9C4A-E2501329E2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8" name="Diagrama 7">
            <a:extLst>
              <a:ext uri="{FF2B5EF4-FFF2-40B4-BE49-F238E27FC236}">
                <a16:creationId xmlns="" xmlns:a16="http://schemas.microsoft.com/office/drawing/2014/main" id="{FC4A8DE3-9E4F-47C8-A868-B44D316DFC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7358319"/>
              </p:ext>
            </p:extLst>
          </p:nvPr>
        </p:nvGraphicFramePr>
        <p:xfrm>
          <a:off x="1337481" y="2179116"/>
          <a:ext cx="6921481" cy="4025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tângulo: Cantos Arredondados 2">
            <a:extLst>
              <a:ext uri="{FF2B5EF4-FFF2-40B4-BE49-F238E27FC236}">
                <a16:creationId xmlns="" xmlns:a16="http://schemas.microsoft.com/office/drawing/2014/main" id="{5AA182ED-0BF9-482C-A735-4E27D5345BA2}"/>
              </a:ext>
            </a:extLst>
          </p:cNvPr>
          <p:cNvSpPr/>
          <p:nvPr/>
        </p:nvSpPr>
        <p:spPr>
          <a:xfrm>
            <a:off x="2824453" y="4912274"/>
            <a:ext cx="2484525" cy="630397"/>
          </a:xfrm>
          <a:prstGeom prst="roundRect">
            <a:avLst/>
          </a:prstGeom>
          <a:solidFill>
            <a:srgbClr val="009D82"/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Tutores</a:t>
            </a:r>
            <a:r>
              <a:rPr lang="pt-BR" dirty="0"/>
              <a:t> </a:t>
            </a:r>
            <a:r>
              <a:rPr lang="pt-BR" sz="1400" dirty="0"/>
              <a:t>Estaduais e regionais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="" xmlns:a16="http://schemas.microsoft.com/office/drawing/2014/main" id="{3766B3DF-E69A-44AD-BD3F-7B4740E24A5D}"/>
              </a:ext>
            </a:extLst>
          </p:cNvPr>
          <p:cNvSpPr/>
          <p:nvPr/>
        </p:nvSpPr>
        <p:spPr>
          <a:xfrm>
            <a:off x="2809705" y="5642967"/>
            <a:ext cx="2484525" cy="561219"/>
          </a:xfrm>
          <a:prstGeom prst="roundRect">
            <a:avLst/>
          </a:prstGeom>
          <a:solidFill>
            <a:srgbClr val="009D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Município</a:t>
            </a:r>
          </a:p>
        </p:txBody>
      </p:sp>
    </p:spTree>
    <p:extLst>
      <p:ext uri="{BB962C8B-B14F-4D97-AF65-F5344CB8AC3E}">
        <p14:creationId xmlns:p14="http://schemas.microsoft.com/office/powerpoint/2010/main" val="3673488669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apa Final e-Planific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1997</TotalTime>
  <Words>2299</Words>
  <Application>Microsoft Office PowerPoint</Application>
  <PresentationFormat>Widescreen</PresentationFormat>
  <Paragraphs>640</Paragraphs>
  <Slides>49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49</vt:i4>
      </vt:variant>
    </vt:vector>
  </HeadingPairs>
  <TitlesOfParts>
    <vt:vector size="66" baseType="lpstr">
      <vt:lpstr>Arial</vt:lpstr>
      <vt:lpstr>Calibri</vt:lpstr>
      <vt:lpstr>Calibri  </vt:lpstr>
      <vt:lpstr>Calibri Light</vt:lpstr>
      <vt:lpstr>Corbel</vt:lpstr>
      <vt:lpstr>League Spartan</vt:lpstr>
      <vt:lpstr>Open Sans Light</vt:lpstr>
      <vt:lpstr>Poppins</vt:lpstr>
      <vt:lpstr>Tisa Sans Pro</vt:lpstr>
      <vt:lpstr>Verdana</vt:lpstr>
      <vt:lpstr>Wingdings</vt:lpstr>
      <vt:lpstr>Capa Início</vt:lpstr>
      <vt:lpstr>Capa Seção</vt:lpstr>
      <vt:lpstr>Conteúdo 1</vt:lpstr>
      <vt:lpstr>Conteúdo 2</vt:lpstr>
      <vt:lpstr>Conteúdo 3</vt:lpstr>
      <vt:lpstr>Capa Final e-Planifica</vt:lpstr>
      <vt:lpstr>Material de Apoio Parte I</vt:lpstr>
      <vt:lpstr>Implantação da linha de cuidado de Saúde Mental na APS para organização da Rede </vt:lpstr>
      <vt:lpstr>Desafios</vt:lpstr>
      <vt:lpstr>Desafios</vt:lpstr>
      <vt:lpstr>Apresentação do PowerPoint</vt:lpstr>
      <vt:lpstr>Objetivos</vt:lpstr>
      <vt:lpstr>ESTRUTURA DO PROJETO</vt:lpstr>
      <vt:lpstr>Governança</vt:lpstr>
      <vt:lpstr>Governança do PlanificaSUS | Apoio à Gestão e Serviços</vt:lpstr>
      <vt:lpstr>Etapas</vt:lpstr>
      <vt:lpstr>Apresentação do PowerPoint</vt:lpstr>
      <vt:lpstr>Processo de Tutoria I Tutor e Equipe</vt:lpstr>
      <vt:lpstr>Apresentação do PowerPoint</vt:lpstr>
      <vt:lpstr>Apresentação do PowerPoint</vt:lpstr>
      <vt:lpstr>Apresentação do PowerPoint</vt:lpstr>
      <vt:lpstr>Etapas Operacionais</vt:lpstr>
      <vt:lpstr>Materiais Técnicos</vt:lpstr>
      <vt:lpstr>Produção de Material Técnico</vt:lpstr>
      <vt:lpstr>Capacitações</vt:lpstr>
      <vt:lpstr>Apresentação do PowerPoint</vt:lpstr>
      <vt:lpstr>Capacitação | Atualizações</vt:lpstr>
      <vt:lpstr> </vt:lpstr>
      <vt:lpstr>Apresentação do PowerPoint</vt:lpstr>
      <vt:lpstr>Apresentação do PowerPoint</vt:lpstr>
      <vt:lpstr>Plataforma Virtual</vt:lpstr>
      <vt:lpstr>Plataforma e-Planifica</vt:lpstr>
      <vt:lpstr>Módulos do e-Planifica</vt:lpstr>
      <vt:lpstr>Etapas – Gerenciamento e Tutoria PAS</vt:lpstr>
      <vt:lpstr>Geração de evidências </vt:lpstr>
      <vt:lpstr>Geração de Evidências | Pesquisa de Impacto Projeto Saúde Mental na APS</vt:lpstr>
      <vt:lpstr>Geração de Evidências | Pesquisa de Implementação: MI-MhGAP </vt:lpstr>
      <vt:lpstr>Onde queremos chegar?</vt:lpstr>
      <vt:lpstr>Onde queremos chegar?</vt:lpstr>
      <vt:lpstr>Material de Apoio Parte II</vt:lpstr>
      <vt:lpstr>Etapa Preparatória</vt:lpstr>
      <vt:lpstr>Apresentação do PowerPoint</vt:lpstr>
      <vt:lpstr>Desenho Operacional da Etapa Preparatória</vt:lpstr>
      <vt:lpstr>Cronograma da etapa (INSERIR)</vt:lpstr>
      <vt:lpstr>Material de Apoio Parte III</vt:lpstr>
      <vt:lpstr>Manual de Intervenções  Mental Health GAP | MI-mhGAP</vt:lpstr>
      <vt:lpstr> </vt:lpstr>
      <vt:lpstr>Treinamento MI-mhGAP - Multiplicadores</vt:lpstr>
      <vt:lpstr>Apresentação do PowerPoint</vt:lpstr>
      <vt:lpstr>Treinamento MI-mhGAP - Multiplicadores</vt:lpstr>
      <vt:lpstr>Treinamento MI-mhGAP - Multiplicadores</vt:lpstr>
      <vt:lpstr>Material de Apoio Parte IV</vt:lpstr>
      <vt:lpstr>Workshop de Abertura</vt:lpstr>
      <vt:lpstr>Modelo de Programação I 4 horas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Elaine Cristina de Melo Faria</cp:lastModifiedBy>
  <cp:revision>127</cp:revision>
  <dcterms:created xsi:type="dcterms:W3CDTF">2021-05-10T00:56:02Z</dcterms:created>
  <dcterms:modified xsi:type="dcterms:W3CDTF">2022-05-20T11:50:38Z</dcterms:modified>
</cp:coreProperties>
</file>