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18"/>
  </p:notesMasterIdLst>
  <p:handoutMasterIdLst>
    <p:handoutMasterId r:id="rId19"/>
  </p:handoutMasterIdLst>
  <p:sldIdLst>
    <p:sldId id="263" r:id="rId9"/>
    <p:sldId id="265" r:id="rId10"/>
    <p:sldId id="267" r:id="rId11"/>
    <p:sldId id="273" r:id="rId12"/>
    <p:sldId id="271" r:id="rId13"/>
    <p:sldId id="274" r:id="rId14"/>
    <p:sldId id="275" r:id="rId15"/>
    <p:sldId id="276" r:id="rId16"/>
    <p:sldId id="26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7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388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6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8109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24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6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5" t="-41532" b="-1"/>
          <a:stretch/>
        </p:blipFill>
        <p:spPr>
          <a:xfrm>
            <a:off x="8565502" y="2416629"/>
            <a:ext cx="3626498" cy="3611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>
          <a:xfrm>
            <a:off x="10965855" y="3956180"/>
            <a:ext cx="1219925" cy="290182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D509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D5095"/>
              </a:solidFill>
            </a:endParaRPr>
          </a:p>
          <a:p>
            <a:pPr algn="ctr"/>
            <a:r>
              <a:rPr lang="pt-BR" sz="2000" dirty="0">
                <a:solidFill>
                  <a:srgbClr val="0D5095"/>
                </a:solidFill>
              </a:rPr>
              <a:t>Visite o </a:t>
            </a:r>
            <a:r>
              <a:rPr lang="pt-BR" sz="2000" b="1" dirty="0">
                <a:solidFill>
                  <a:srgbClr val="0D5095"/>
                </a:solidFill>
              </a:rPr>
              <a:t>e-Planifica </a:t>
            </a:r>
            <a:r>
              <a:rPr lang="pt-BR" sz="2000" dirty="0">
                <a:solidFill>
                  <a:srgbClr val="0D5095"/>
                </a:solidFill>
              </a:rPr>
              <a:t>e acesse os materiais do </a:t>
            </a:r>
            <a:r>
              <a:rPr lang="pt-BR" sz="2000" dirty="0" err="1">
                <a:solidFill>
                  <a:srgbClr val="0D5095"/>
                </a:solidFill>
              </a:rPr>
              <a:t>PlanificaSUS</a:t>
            </a:r>
            <a:r>
              <a:rPr lang="pt-BR" sz="2000" dirty="0">
                <a:solidFill>
                  <a:srgbClr val="0D5095"/>
                </a:solidFill>
              </a:rPr>
              <a:t>: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Resgate dos processos disparados na Etapa Controle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Resgatando processos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Discutir com atores da SES os principais potencializadores e dificultadores identificados na Etapa Controle 1 e como podem se relacionar  para Etapa Controle 2</a:t>
            </a:r>
          </a:p>
          <a:p>
            <a:endParaRPr lang="pt-BR" dirty="0"/>
          </a:p>
          <a:p>
            <a:r>
              <a:rPr lang="pt-BR" dirty="0"/>
              <a:t>Resgatar as ações disparadas na Etapa Controle 1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Registrar possíveis ações que serão estabelecidas</a:t>
            </a:r>
          </a:p>
        </p:txBody>
      </p:sp>
    </p:spTree>
    <p:extLst>
      <p:ext uri="{BB962C8B-B14F-4D97-AF65-F5344CB8AC3E}">
        <p14:creationId xmlns:p14="http://schemas.microsoft.com/office/powerpoint/2010/main" val="84792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FD92C-83A2-4A34-89FD-377AF9E30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21526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91234" y="2562441"/>
            <a:ext cx="4455414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/>
              </a:rPr>
              <a:t>Apresentação do Plano  Controle</a:t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53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Plano Controle?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É um documento ou estratégia elaborada por uma organização ou equipe para garantir que um processo, projeto, sistema ou operação seja mantido dentro de parâmetros definidos e atenda aos objetivos estabelecidos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Um plano controle é uma ferramenta gerencial que ajuda a garantir a qualidade, eficiência e conformidade de um processo ou projeto, permitindo que a organização tome medidas adequadas para corrigir qualquer desvio em relação aos padrões estabelecidos.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01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do Plano Controle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Acesse o Plano Controle através do </a:t>
            </a:r>
            <a:r>
              <a:rPr lang="pt-BR" dirty="0" err="1"/>
              <a:t>ePlanifica</a:t>
            </a:r>
            <a:r>
              <a:rPr lang="pt-BR" dirty="0"/>
              <a:t> em: </a:t>
            </a:r>
            <a:r>
              <a:rPr lang="pt-BR" u="sng" dirty="0"/>
              <a:t>Biblioteca Virtual – Etapas Gerenciamento – Etapa Controle – Etapa Controle 2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u="sng" dirty="0"/>
          </a:p>
        </p:txBody>
      </p:sp>
      <p:pic>
        <p:nvPicPr>
          <p:cNvPr id="6" name="Imagem 5" descr="Uma imagem contendo pessoa, beisebol, vestindo, em pé&#10;&#10;Descrição gerada automaticamente">
            <a:extLst>
              <a:ext uri="{FF2B5EF4-FFF2-40B4-BE49-F238E27FC236}">
                <a16:creationId xmlns:a16="http://schemas.microsoft.com/office/drawing/2014/main" id="{95F028AB-FDCF-4BFC-99A9-63B002B0B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r="25576" b="44792"/>
          <a:stretch/>
        </p:blipFill>
        <p:spPr>
          <a:xfrm>
            <a:off x="2880189" y="3222897"/>
            <a:ext cx="3423271" cy="3383385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54189ECB-D039-4792-966E-45A74072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21" y="363384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Definição de pessoas estratégicas da SES como referência para elaboração, monitoramento e acompanhamento periódico do Plano Controle </a:t>
            </a:r>
          </a:p>
        </p:txBody>
      </p:sp>
      <p:sp>
        <p:nvSpPr>
          <p:cNvPr id="6" name="Espaço Reservado para Conteúdo 8">
            <a:extLst>
              <a:ext uri="{FF2B5EF4-FFF2-40B4-BE49-F238E27FC236}">
                <a16:creationId xmlns:a16="http://schemas.microsoft.com/office/drawing/2014/main" id="{CED26EB7-A2E9-431B-9BC3-C758445E8685}"/>
              </a:ext>
            </a:extLst>
          </p:cNvPr>
          <p:cNvSpPr txBox="1">
            <a:spLocks/>
          </p:cNvSpPr>
          <p:nvPr/>
        </p:nvSpPr>
        <p:spPr>
          <a:xfrm>
            <a:off x="595183" y="25934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 Escreva aqui os nomes definidos!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FontTx/>
              <a:buNone/>
            </a:pPr>
            <a:endParaRPr lang="pt-BR" dirty="0"/>
          </a:p>
          <a:p>
            <a:pPr marL="0" indent="0">
              <a:buFontTx/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48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278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Material de apoio - PARTE I</vt:lpstr>
      <vt:lpstr>Resgate dos processos disparados na Etapa Controle 1</vt:lpstr>
      <vt:lpstr>Resgatando processos</vt:lpstr>
      <vt:lpstr>Material de apoio – PARTE II</vt:lpstr>
      <vt:lpstr>Apresentação do Plano  Controle </vt:lpstr>
      <vt:lpstr>O que é o Plano Controle?</vt:lpstr>
      <vt:lpstr>Apresentação do Plano Controle</vt:lpstr>
      <vt:lpstr>Definição de pessoas estratégicas da SES como referência para elaboração, monitoramento e acompanhamento periódico do Plano Controle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100</cp:revision>
  <dcterms:created xsi:type="dcterms:W3CDTF">2021-05-10T00:56:02Z</dcterms:created>
  <dcterms:modified xsi:type="dcterms:W3CDTF">2023-09-30T20:42:16Z</dcterms:modified>
</cp:coreProperties>
</file>