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theme/theme6.xml" ContentType="application/vnd.openxmlformats-officedocument.theme+xml"/>
  <Override PartName="/ppt/slideLayouts/slideLayout4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698" r:id="rId2"/>
    <p:sldMasterId id="2147483648" r:id="rId3"/>
    <p:sldMasterId id="2147483672" r:id="rId4"/>
    <p:sldMasterId id="2147483660" r:id="rId5"/>
    <p:sldMasterId id="2147483701" r:id="rId6"/>
    <p:sldMasterId id="2147483704" r:id="rId7"/>
  </p:sldMasterIdLst>
  <p:notesMasterIdLst>
    <p:notesMasterId r:id="rId22"/>
  </p:notesMasterIdLst>
  <p:handoutMasterIdLst>
    <p:handoutMasterId r:id="rId23"/>
  </p:handoutMasterIdLst>
  <p:sldIdLst>
    <p:sldId id="263" r:id="rId8"/>
    <p:sldId id="285" r:id="rId9"/>
    <p:sldId id="265" r:id="rId10"/>
    <p:sldId id="269" r:id="rId11"/>
    <p:sldId id="273" r:id="rId12"/>
    <p:sldId id="271" r:id="rId13"/>
    <p:sldId id="274" r:id="rId14"/>
    <p:sldId id="275" r:id="rId15"/>
    <p:sldId id="284" r:id="rId16"/>
    <p:sldId id="276" r:id="rId17"/>
    <p:sldId id="277" r:id="rId18"/>
    <p:sldId id="278" r:id="rId19"/>
    <p:sldId id="279" r:id="rId20"/>
    <p:sldId id="286"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riana Almeida" initials="AA" lastIdx="1" clrIdx="0">
    <p:extLst>
      <p:ext uri="{19B8F6BF-5375-455C-9EA6-DF929625EA0E}">
        <p15:presenceInfo xmlns:p15="http://schemas.microsoft.com/office/powerpoint/2012/main" userId="a5543d965f9522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70F"/>
    <a:srgbClr val="A37B09"/>
    <a:srgbClr val="F9E099"/>
    <a:srgbClr val="F5C745"/>
    <a:srgbClr val="C3930B"/>
    <a:srgbClr val="B6890A"/>
    <a:srgbClr val="7F6000"/>
    <a:srgbClr val="906900"/>
    <a:srgbClr val="008387"/>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4" autoAdjust="0"/>
  </p:normalViewPr>
  <p:slideViewPr>
    <p:cSldViewPr snapToGrid="0">
      <p:cViewPr varScale="1">
        <p:scale>
          <a:sx n="62" d="100"/>
          <a:sy n="62" d="100"/>
        </p:scale>
        <p:origin x="980"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C24839-7C19-45C1-9C4A-821238DD8A81}" type="datetimeFigureOut">
              <a:rPr lang="pt-BR" smtClean="0"/>
              <a:t>14/03/2022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DA19F5-598E-46EC-B008-6B9FDEF94FE6}" type="slidenum">
              <a:rPr lang="pt-BR" smtClean="0"/>
              <a:t>‹nº›</a:t>
            </a:fld>
            <a:endParaRPr lang="pt-BR"/>
          </a:p>
        </p:txBody>
      </p:sp>
    </p:spTree>
    <p:extLst>
      <p:ext uri="{BB962C8B-B14F-4D97-AF65-F5344CB8AC3E}">
        <p14:creationId xmlns:p14="http://schemas.microsoft.com/office/powerpoint/2010/main" val="22614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22B06-FE82-4328-8488-C3EC27F1050C}" type="datetimeFigureOut">
              <a:rPr lang="pt-BR" smtClean="0"/>
              <a:t>14/03/2022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CC49-8AAC-42AA-B613-EF323627394B}" type="slidenum">
              <a:rPr lang="pt-BR" smtClean="0"/>
              <a:t>‹nº›</a:t>
            </a:fld>
            <a:endParaRPr lang="pt-BR"/>
          </a:p>
        </p:txBody>
      </p:sp>
    </p:spTree>
    <p:extLst>
      <p:ext uri="{BB962C8B-B14F-4D97-AF65-F5344CB8AC3E}">
        <p14:creationId xmlns:p14="http://schemas.microsoft.com/office/powerpoint/2010/main" val="1486285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609323" y="2640562"/>
            <a:ext cx="7374294" cy="776094"/>
          </a:xfrm>
        </p:spPr>
        <p:txBody>
          <a:bodyPr anchor="b">
            <a:normAutofit/>
          </a:bodyPr>
          <a:lstStyle>
            <a:lvl1pPr algn="r">
              <a:defRPr sz="4000"/>
            </a:lvl1pPr>
          </a:lstStyle>
          <a:p>
            <a:r>
              <a:rPr lang="pt-BR" dirty="0"/>
              <a:t>Clique para editar o título mestre</a:t>
            </a:r>
          </a:p>
        </p:txBody>
      </p:sp>
    </p:spTree>
    <p:extLst>
      <p:ext uri="{BB962C8B-B14F-4D97-AF65-F5344CB8AC3E}">
        <p14:creationId xmlns:p14="http://schemas.microsoft.com/office/powerpoint/2010/main" val="272800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9" name="Espaço Reservado para Número de Slide 8"/>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111442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
        <p:nvSpPr>
          <p:cNvPr id="5" name="Espaço Reservado para Número de Slide 4"/>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926100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83074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936880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741712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310470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66597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838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4" name="Espaço Reservado para Data 3"/>
          <p:cNvSpPr>
            <a:spLocks noGrp="1"/>
          </p:cNvSpPr>
          <p:nvPr>
            <p:ph type="dt" sz="half" idx="10"/>
          </p:nvPr>
        </p:nvSpPr>
        <p:spPr>
          <a:xfrm>
            <a:off x="838200" y="6356350"/>
            <a:ext cx="2743200" cy="365125"/>
          </a:xfrm>
          <a:prstGeom prst="rect">
            <a:avLst/>
          </a:prstGeom>
        </p:spPr>
        <p:txBody>
          <a:bodyPr/>
          <a:lstStyle/>
          <a:p>
            <a:fld id="{117DC58E-069D-4F36-BE29-0B66CB30F52D}" type="datetimeFigureOut">
              <a:rPr lang="pt-BR" smtClean="0"/>
              <a:t>14/03/2022</a:t>
            </a:fld>
            <a:endParaRPr lang="pt-BR"/>
          </a:p>
        </p:txBody>
      </p:sp>
      <p:sp>
        <p:nvSpPr>
          <p:cNvPr id="5" name="Espaço Reservado para Rodapé 4"/>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2863D64-5C49-418F-86B0-72AC76350EC8}" type="slidenum">
              <a:rPr lang="pt-BR" smtClean="0"/>
              <a:t>‹nº›</a:t>
            </a:fld>
            <a:endParaRPr lang="pt-BR"/>
          </a:p>
        </p:txBody>
      </p:sp>
    </p:spTree>
    <p:extLst>
      <p:ext uri="{BB962C8B-B14F-4D97-AF65-F5344CB8AC3E}">
        <p14:creationId xmlns:p14="http://schemas.microsoft.com/office/powerpoint/2010/main" val="138830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l">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45346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Tree>
    <p:extLst>
      <p:ext uri="{BB962C8B-B14F-4D97-AF65-F5344CB8AC3E}">
        <p14:creationId xmlns:p14="http://schemas.microsoft.com/office/powerpoint/2010/main" val="2265735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bg1"/>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7675356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230961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565485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840986"/>
            <a:ext cx="10515600" cy="1260087"/>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15702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4" name="Espaço Reservado para Conteúdo 3"/>
          <p:cNvSpPr>
            <a:spLocks noGrp="1"/>
          </p:cNvSpPr>
          <p:nvPr>
            <p:ph sz="half" idx="2"/>
          </p:nvPr>
        </p:nvSpPr>
        <p:spPr>
          <a:xfrm>
            <a:off x="403182" y="2980936"/>
            <a:ext cx="5157787"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15702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dirty="0"/>
              <a:t>Editar estilos de texto Mestre</a:t>
            </a:r>
          </a:p>
        </p:txBody>
      </p:sp>
      <p:sp>
        <p:nvSpPr>
          <p:cNvPr id="6" name="Espaço Reservado para Conteúdo 5"/>
          <p:cNvSpPr>
            <a:spLocks noGrp="1"/>
          </p:cNvSpPr>
          <p:nvPr>
            <p:ph sz="quarter" idx="4"/>
          </p:nvPr>
        </p:nvSpPr>
        <p:spPr>
          <a:xfrm>
            <a:off x="5735594" y="2980936"/>
            <a:ext cx="5183188" cy="306530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755156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Tree>
    <p:extLst>
      <p:ext uri="{BB962C8B-B14F-4D97-AF65-F5344CB8AC3E}">
        <p14:creationId xmlns:p14="http://schemas.microsoft.com/office/powerpoint/2010/main" val="2035011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680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6823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Tree>
    <p:extLst>
      <p:ext uri="{BB962C8B-B14F-4D97-AF65-F5344CB8AC3E}">
        <p14:creationId xmlns:p14="http://schemas.microsoft.com/office/powerpoint/2010/main" val="45842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4619316" y="124729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431763" y="230932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7" name="Espaço Reservado para Número de Slide 6"/>
          <p:cNvSpPr>
            <a:spLocks noGrp="1"/>
          </p:cNvSpPr>
          <p:nvPr>
            <p:ph type="sldNum" sz="quarter" idx="12"/>
          </p:nvPr>
        </p:nvSpPr>
        <p:spPr>
          <a:xfrm>
            <a:off x="8610600" y="6356350"/>
            <a:ext cx="2743200" cy="365125"/>
          </a:xfrm>
          <a:prstGeom prst="rect">
            <a:avLst/>
          </a:prstGeom>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05029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858058"/>
            <a:ext cx="10093412" cy="1325563"/>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093412" cy="3765001"/>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4013494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765402" y="965621"/>
            <a:ext cx="2628900" cy="5173922"/>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0" y="965621"/>
            <a:ext cx="7613002" cy="5173922"/>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63370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9EF4E54-BDC0-4992-B36C-CAB217AFDE3B}" type="datetimeFigureOut">
              <a:rPr lang="pt-BR" smtClean="0"/>
              <a:t>14/03/2022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16ABCCC-0DD3-4179-8564-23AA74F5A7B5}" type="slidenum">
              <a:rPr lang="pt-BR" smtClean="0"/>
              <a:t>‹nº›</a:t>
            </a:fld>
            <a:endParaRPr lang="pt-BR"/>
          </a:p>
        </p:txBody>
      </p:sp>
    </p:spTree>
    <p:extLst>
      <p:ext uri="{BB962C8B-B14F-4D97-AF65-F5344CB8AC3E}">
        <p14:creationId xmlns:p14="http://schemas.microsoft.com/office/powerpoint/2010/main" val="32100884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07519" y="1122363"/>
            <a:ext cx="10639925" cy="2387600"/>
          </a:xfrm>
        </p:spPr>
        <p:txBody>
          <a:bodyPr anchor="b"/>
          <a:lstStyle>
            <a:lvl1pPr algn="l">
              <a:defRPr sz="6000"/>
            </a:lvl1pPr>
          </a:lstStyle>
          <a:p>
            <a:r>
              <a:rPr lang="pt-BR" dirty="0"/>
              <a:t>Clique para editar o </a:t>
            </a:r>
            <a:br>
              <a:rPr lang="pt-BR" dirty="0"/>
            </a:br>
            <a:r>
              <a:rPr lang="pt-BR" dirty="0"/>
              <a:t>título mestre</a:t>
            </a:r>
          </a:p>
        </p:txBody>
      </p:sp>
      <p:sp>
        <p:nvSpPr>
          <p:cNvPr id="3" name="Subtítulo 2"/>
          <p:cNvSpPr>
            <a:spLocks noGrp="1"/>
          </p:cNvSpPr>
          <p:nvPr>
            <p:ph type="subTitle" idx="1"/>
          </p:nvPr>
        </p:nvSpPr>
        <p:spPr>
          <a:xfrm>
            <a:off x="407519" y="3602038"/>
            <a:ext cx="1063992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Tree>
    <p:extLst>
      <p:ext uri="{BB962C8B-B14F-4D97-AF65-F5344CB8AC3E}">
        <p14:creationId xmlns:p14="http://schemas.microsoft.com/office/powerpoint/2010/main" val="1674946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E0A70F"/>
                </a:solidFill>
              </a:defRPr>
            </a:lvl1pPr>
            <a:lvl2pPr>
              <a:defRPr>
                <a:solidFill>
                  <a:srgbClr val="E0A70F"/>
                </a:solidFill>
              </a:defRPr>
            </a:lvl2pPr>
            <a:lvl3pPr>
              <a:defRPr>
                <a:solidFill>
                  <a:srgbClr val="E0A70F"/>
                </a:solidFill>
              </a:defRPr>
            </a:lvl3pPr>
            <a:lvl4pPr>
              <a:defRPr>
                <a:solidFill>
                  <a:srgbClr val="E0A70F"/>
                </a:solidFill>
              </a:defRPr>
            </a:lvl4pPr>
            <a:lvl5pPr>
              <a:defRPr>
                <a:solidFill>
                  <a:srgbClr val="E0A70F"/>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3428197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289861"/>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16958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Tree>
    <p:extLst>
      <p:ext uri="{BB962C8B-B14F-4D97-AF65-F5344CB8AC3E}">
        <p14:creationId xmlns:p14="http://schemas.microsoft.com/office/powerpoint/2010/main" val="375616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967"/>
            <a:ext cx="5181600" cy="3582955"/>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967"/>
            <a:ext cx="5181600" cy="358295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048642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03182" y="989045"/>
            <a:ext cx="10515600" cy="1177504"/>
          </a:xfrm>
        </p:spPr>
        <p:txBody>
          <a:bodyPr/>
          <a:lstStyle/>
          <a:p>
            <a:r>
              <a:rPr lang="pt-BR" dirty="0"/>
              <a:t>Clique para editar o título mestre</a:t>
            </a:r>
          </a:p>
        </p:txBody>
      </p:sp>
      <p:sp>
        <p:nvSpPr>
          <p:cNvPr id="3" name="Espaço Reservado para Texto 2"/>
          <p:cNvSpPr>
            <a:spLocks noGrp="1"/>
          </p:cNvSpPr>
          <p:nvPr>
            <p:ph type="body" idx="1"/>
          </p:nvPr>
        </p:nvSpPr>
        <p:spPr>
          <a:xfrm>
            <a:off x="403182" y="2267338"/>
            <a:ext cx="5157787" cy="7135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403182" y="2980936"/>
            <a:ext cx="5157787" cy="2981325"/>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5" name="Espaço Reservado para Texto 4"/>
          <p:cNvSpPr>
            <a:spLocks noGrp="1"/>
          </p:cNvSpPr>
          <p:nvPr>
            <p:ph type="body" sz="quarter" idx="3"/>
          </p:nvPr>
        </p:nvSpPr>
        <p:spPr>
          <a:xfrm>
            <a:off x="5735594" y="2267338"/>
            <a:ext cx="5183188" cy="7135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5735594" y="2980936"/>
            <a:ext cx="5183188" cy="2981325"/>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727993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2783" y="1139133"/>
            <a:ext cx="10515600" cy="1325563"/>
          </a:xfrm>
        </p:spPr>
        <p:txBody>
          <a:bodyPr/>
          <a:lstStyle/>
          <a:p>
            <a:r>
              <a:rPr lang="pt-BR" dirty="0"/>
              <a:t>Clique para editar o título mestre</a:t>
            </a:r>
          </a:p>
        </p:txBody>
      </p:sp>
    </p:spTree>
    <p:extLst>
      <p:ext uri="{BB962C8B-B14F-4D97-AF65-F5344CB8AC3E}">
        <p14:creationId xmlns:p14="http://schemas.microsoft.com/office/powerpoint/2010/main" val="18242573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5139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10916" y="774441"/>
            <a:ext cx="3932237" cy="1600200"/>
          </a:xfrm>
        </p:spPr>
        <p:txBody>
          <a:bodyPr anchor="b"/>
          <a:lstStyle>
            <a:lvl1pPr>
              <a:defRPr sz="3200"/>
            </a:lvl1pPr>
          </a:lstStyle>
          <a:p>
            <a:r>
              <a:rPr lang="pt-BR" dirty="0"/>
              <a:t>Clique para editar o título mestre</a:t>
            </a:r>
          </a:p>
        </p:txBody>
      </p:sp>
      <p:sp>
        <p:nvSpPr>
          <p:cNvPr id="3" name="Espaço Reservado para Conteúdo 2"/>
          <p:cNvSpPr>
            <a:spLocks noGrp="1"/>
          </p:cNvSpPr>
          <p:nvPr>
            <p:ph idx="1"/>
          </p:nvPr>
        </p:nvSpPr>
        <p:spPr>
          <a:xfrm>
            <a:off x="4672021" y="118336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Texto 3"/>
          <p:cNvSpPr>
            <a:spLocks noGrp="1"/>
          </p:cNvSpPr>
          <p:nvPr>
            <p:ph type="body" sz="half" idx="2"/>
          </p:nvPr>
        </p:nvSpPr>
        <p:spPr>
          <a:xfrm>
            <a:off x="410916" y="237464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Tree>
    <p:extLst>
      <p:ext uri="{BB962C8B-B14F-4D97-AF65-F5344CB8AC3E}">
        <p14:creationId xmlns:p14="http://schemas.microsoft.com/office/powerpoint/2010/main" val="1835204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31763" y="709127"/>
            <a:ext cx="3932237" cy="1600200"/>
          </a:xfrm>
        </p:spPr>
        <p:txBody>
          <a:bodyPr anchor="b"/>
          <a:lstStyle>
            <a:lvl1pPr>
              <a:defRPr sz="3200"/>
            </a:lvl1pPr>
          </a:lstStyle>
          <a:p>
            <a:r>
              <a:rPr lang="pt-BR" dirty="0"/>
              <a:t>Clique para editar o título mestre</a:t>
            </a:r>
          </a:p>
        </p:txBody>
      </p:sp>
      <p:sp>
        <p:nvSpPr>
          <p:cNvPr id="3" name="Espaço Reservado para Imagem 2"/>
          <p:cNvSpPr>
            <a:spLocks noGrp="1"/>
          </p:cNvSpPr>
          <p:nvPr>
            <p:ph type="pic" idx="1"/>
          </p:nvPr>
        </p:nvSpPr>
        <p:spPr>
          <a:xfrm>
            <a:off x="4743305" y="1247291"/>
            <a:ext cx="6172200" cy="46592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431763" y="2309327"/>
            <a:ext cx="3932237" cy="35972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Editar estilos de texto Mestre</a:t>
            </a:r>
          </a:p>
        </p:txBody>
      </p:sp>
    </p:spTree>
    <p:extLst>
      <p:ext uri="{BB962C8B-B14F-4D97-AF65-F5344CB8AC3E}">
        <p14:creationId xmlns:p14="http://schemas.microsoft.com/office/powerpoint/2010/main" val="3136212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42783" y="1045029"/>
            <a:ext cx="10520686" cy="1138592"/>
          </a:xfrm>
        </p:spPr>
        <p:txBody>
          <a:bodyPr/>
          <a:lstStyle/>
          <a:p>
            <a:r>
              <a:rPr lang="pt-BR" dirty="0"/>
              <a:t>Clique para editar o título mestre</a:t>
            </a:r>
          </a:p>
        </p:txBody>
      </p:sp>
      <p:sp>
        <p:nvSpPr>
          <p:cNvPr id="3" name="Espaço Reservado para Texto Vertical 2"/>
          <p:cNvSpPr>
            <a:spLocks noGrp="1"/>
          </p:cNvSpPr>
          <p:nvPr>
            <p:ph type="body" orient="vert" idx="1"/>
          </p:nvPr>
        </p:nvSpPr>
        <p:spPr>
          <a:xfrm>
            <a:off x="442783" y="2318558"/>
            <a:ext cx="10520686" cy="3596210"/>
          </a:xfrm>
        </p:spPr>
        <p:txBody>
          <a:bodyPr vert="eaVert"/>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Tree>
    <p:extLst>
      <p:ext uri="{BB962C8B-B14F-4D97-AF65-F5344CB8AC3E}">
        <p14:creationId xmlns:p14="http://schemas.microsoft.com/office/powerpoint/2010/main" val="183843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3"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3532213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250594" y="1082351"/>
            <a:ext cx="2628900" cy="4814596"/>
          </a:xfrm>
        </p:spPr>
        <p:txBody>
          <a:bodyPr vert="eaVert"/>
          <a:lstStyle/>
          <a:p>
            <a:r>
              <a:rPr lang="pt-BR" dirty="0"/>
              <a:t>Clique para editar o título mestre</a:t>
            </a:r>
          </a:p>
        </p:txBody>
      </p:sp>
      <p:sp>
        <p:nvSpPr>
          <p:cNvPr id="3" name="Espaço Reservado para Texto Vertical 2"/>
          <p:cNvSpPr>
            <a:spLocks noGrp="1"/>
          </p:cNvSpPr>
          <p:nvPr>
            <p:ph type="body" orient="vert" idx="1"/>
          </p:nvPr>
        </p:nvSpPr>
        <p:spPr>
          <a:xfrm>
            <a:off x="587828" y="1082351"/>
            <a:ext cx="7510366" cy="4814596"/>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9389966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7315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47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57130" y="2163905"/>
            <a:ext cx="7108371" cy="866559"/>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138994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407520" y="1122363"/>
            <a:ext cx="9144000" cy="2387600"/>
          </a:xfrm>
        </p:spPr>
        <p:txBody>
          <a:bodyPr anchor="b"/>
          <a:lstStyle>
            <a:lvl1pPr algn="ctr">
              <a:defRPr sz="6000"/>
            </a:lvl1pPr>
          </a:lstStyle>
          <a:p>
            <a:r>
              <a:rPr lang="pt-BR" dirty="0"/>
              <a:t>Clique para editar o título mestre</a:t>
            </a:r>
          </a:p>
        </p:txBody>
      </p:sp>
      <p:sp>
        <p:nvSpPr>
          <p:cNvPr id="3" name="Subtítulo 2"/>
          <p:cNvSpPr>
            <a:spLocks noGrp="1"/>
          </p:cNvSpPr>
          <p:nvPr>
            <p:ph type="subTitle" idx="1"/>
          </p:nvPr>
        </p:nvSpPr>
        <p:spPr>
          <a:xfrm>
            <a:off x="40752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dirty="0"/>
              <a:t>Clique para editar o estilo do subtítulo Mestre</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01971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tx1">
                    <a:lumMod val="65000"/>
                    <a:lumOff val="35000"/>
                  </a:schemeClr>
                </a:solidFill>
              </a:defRPr>
            </a:lvl1pPr>
          </a:lstStyle>
          <a:p>
            <a:r>
              <a:rPr lang="pt-BR" dirty="0"/>
              <a:t>Clique para editar o título mestre</a:t>
            </a:r>
          </a:p>
        </p:txBody>
      </p:sp>
      <p:sp>
        <p:nvSpPr>
          <p:cNvPr id="3" name="Espaço Reservado para Conteúdo 2"/>
          <p:cNvSpPr>
            <a:spLocks noGrp="1"/>
          </p:cNvSpPr>
          <p:nvPr>
            <p:ph idx="1"/>
          </p:nvPr>
        </p:nvSpPr>
        <p:spPr/>
        <p:txBody>
          <a:bodyPr/>
          <a:lstStyle>
            <a:lvl1pPr>
              <a:defRPr>
                <a:solidFill>
                  <a:srgbClr val="C3930B"/>
                </a:solidFill>
              </a:defRPr>
            </a:lvl1pPr>
            <a:lvl2pPr>
              <a:defRPr>
                <a:solidFill>
                  <a:srgbClr val="C3930B"/>
                </a:solidFill>
              </a:defRPr>
            </a:lvl2pPr>
            <a:lvl3pPr>
              <a:defRPr>
                <a:solidFill>
                  <a:srgbClr val="C3930B"/>
                </a:solidFill>
              </a:defRPr>
            </a:lvl3pPr>
            <a:lvl4pPr>
              <a:defRPr>
                <a:solidFill>
                  <a:srgbClr val="C3930B"/>
                </a:solidFill>
              </a:defRPr>
            </a:lvl4pPr>
            <a:lvl5pPr>
              <a:defRPr>
                <a:solidFill>
                  <a:srgbClr val="C3930B"/>
                </a:solidFill>
              </a:defRPr>
            </a:lvl5p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46167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395244" y="1404938"/>
            <a:ext cx="10515600" cy="2852737"/>
          </a:xfrm>
        </p:spPr>
        <p:txBody>
          <a:bodyPr anchor="b"/>
          <a:lstStyle>
            <a:lvl1pPr>
              <a:defRPr sz="6000"/>
            </a:lvl1pPr>
          </a:lstStyle>
          <a:p>
            <a:r>
              <a:rPr lang="pt-BR" dirty="0"/>
              <a:t>Clique para editar o título mestre</a:t>
            </a:r>
          </a:p>
        </p:txBody>
      </p:sp>
      <p:sp>
        <p:nvSpPr>
          <p:cNvPr id="3" name="Espaço Reservado para Texto 2"/>
          <p:cNvSpPr>
            <a:spLocks noGrp="1"/>
          </p:cNvSpPr>
          <p:nvPr>
            <p:ph type="body" idx="1"/>
          </p:nvPr>
        </p:nvSpPr>
        <p:spPr>
          <a:xfrm>
            <a:off x="395244" y="42846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dirty="0"/>
              <a:t>Editar estilos de texto Mestre</a:t>
            </a:r>
          </a:p>
        </p:txBody>
      </p:sp>
      <p:sp>
        <p:nvSpPr>
          <p:cNvPr id="6" name="Espaço Reservado para Número de Slide 5"/>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183423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42783" y="980514"/>
            <a:ext cx="10515600" cy="1325562"/>
          </a:xfrm>
        </p:spPr>
        <p:txBody>
          <a:bodyPr/>
          <a:lstStyle/>
          <a:p>
            <a:r>
              <a:rPr lang="pt-BR" dirty="0"/>
              <a:t>Clique para editar o título mestre</a:t>
            </a:r>
          </a:p>
        </p:txBody>
      </p:sp>
      <p:sp>
        <p:nvSpPr>
          <p:cNvPr id="3" name="Espaço Reservado para Conteúdo 2"/>
          <p:cNvSpPr>
            <a:spLocks noGrp="1"/>
          </p:cNvSpPr>
          <p:nvPr>
            <p:ph sz="half" idx="1"/>
          </p:nvPr>
        </p:nvSpPr>
        <p:spPr>
          <a:xfrm>
            <a:off x="432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4" name="Espaço Reservado para Conteúdo 3"/>
          <p:cNvSpPr>
            <a:spLocks noGrp="1"/>
          </p:cNvSpPr>
          <p:nvPr>
            <p:ph sz="half" idx="2"/>
          </p:nvPr>
        </p:nvSpPr>
        <p:spPr>
          <a:xfrm>
            <a:off x="5766486" y="2397211"/>
            <a:ext cx="5181600" cy="3779751"/>
          </a:xfrm>
        </p:spPr>
        <p:txBody>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7" name="Espaço Reservado para Número de Slide 6"/>
          <p:cNvSpPr>
            <a:spLocks noGrp="1"/>
          </p:cNvSpPr>
          <p:nvPr>
            <p:ph type="sldNum" sz="quarter" idx="12"/>
          </p:nvPr>
        </p:nvSpPr>
        <p:spPr/>
        <p:txBody>
          <a:bodyPr/>
          <a:lstStyle/>
          <a:p>
            <a:fld id="{7BD1BDAA-36E9-4AC9-8C53-4A47F672A043}" type="slidenum">
              <a:rPr lang="pt-BR" smtClean="0"/>
              <a:t>‹nº›</a:t>
            </a:fld>
            <a:endParaRPr lang="pt-BR"/>
          </a:p>
        </p:txBody>
      </p:sp>
    </p:spTree>
    <p:extLst>
      <p:ext uri="{BB962C8B-B14F-4D97-AF65-F5344CB8AC3E}">
        <p14:creationId xmlns:p14="http://schemas.microsoft.com/office/powerpoint/2010/main" val="2432159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6.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8.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4.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image" Target="../media/image7.png"/><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41.xml"/><Relationship Id="rId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theme" Target="../theme/theme7.xml"/><Relationship Id="rId1" Type="http://schemas.openxmlformats.org/officeDocument/2006/relationships/slideLayout" Target="../slideLayouts/slideLayout42.xml"/><Relationship Id="rId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m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 y="0"/>
            <a:ext cx="12191999" cy="6857999"/>
          </a:xfrm>
          <a:prstGeom prst="rect">
            <a:avLst/>
          </a:prstGeom>
        </p:spPr>
      </p:pic>
      <p:sp>
        <p:nvSpPr>
          <p:cNvPr id="6" name="Retângulo 5"/>
          <p:cNvSpPr/>
          <p:nvPr userDrawn="1"/>
        </p:nvSpPr>
        <p:spPr>
          <a:xfrm>
            <a:off x="4599215" y="2352502"/>
            <a:ext cx="7592785" cy="1438102"/>
          </a:xfrm>
          <a:prstGeom prst="rect">
            <a:avLst/>
          </a:prstGeom>
          <a:solidFill>
            <a:srgbClr val="C3930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2" name="Espaço Reservado para Título 1"/>
          <p:cNvSpPr>
            <a:spLocks noGrp="1"/>
          </p:cNvSpPr>
          <p:nvPr>
            <p:ph type="title"/>
          </p:nvPr>
        </p:nvSpPr>
        <p:spPr>
          <a:xfrm>
            <a:off x="4599214" y="2638273"/>
            <a:ext cx="7108371" cy="866559"/>
          </a:xfrm>
          <a:prstGeom prst="rect">
            <a:avLst/>
          </a:prstGeom>
        </p:spPr>
        <p:txBody>
          <a:bodyPr vert="horz" lIns="91440" tIns="45720" rIns="91440" bIns="45720" rtlCol="0" anchor="ctr">
            <a:normAutofit/>
          </a:bodyPr>
          <a:lstStyle/>
          <a:p>
            <a:r>
              <a:rPr lang="pt-BR" dirty="0"/>
              <a:t>Clique para editar o título mestre</a:t>
            </a:r>
          </a:p>
        </p:txBody>
      </p:sp>
    </p:spTree>
    <p:extLst>
      <p:ext uri="{BB962C8B-B14F-4D97-AF65-F5344CB8AC3E}">
        <p14:creationId xmlns:p14="http://schemas.microsoft.com/office/powerpoint/2010/main" val="140145146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03" r:id="rId3"/>
  </p:sldLayoutIdLst>
  <p:txStyles>
    <p:titleStyle>
      <a:lvl1pPr algn="r"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m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15" name="Retângulo 14"/>
          <p:cNvSpPr/>
          <p:nvPr userDrawn="1"/>
        </p:nvSpPr>
        <p:spPr>
          <a:xfrm>
            <a:off x="0" y="1"/>
            <a:ext cx="12192000" cy="222098"/>
          </a:xfrm>
          <a:prstGeom prst="rect">
            <a:avLst/>
          </a:prstGeom>
          <a:solidFill>
            <a:srgbClr val="E0A70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6" name="Imagem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6600073"/>
            <a:ext cx="12192000" cy="255146"/>
          </a:xfrm>
          <a:prstGeom prst="rect">
            <a:avLst/>
          </a:prstGeom>
        </p:spPr>
      </p:pic>
      <p:sp>
        <p:nvSpPr>
          <p:cNvPr id="17" name="Espaço Reservado para Título 1"/>
          <p:cNvSpPr>
            <a:spLocks noGrp="1"/>
          </p:cNvSpPr>
          <p:nvPr>
            <p:ph type="title"/>
          </p:nvPr>
        </p:nvSpPr>
        <p:spPr>
          <a:xfrm>
            <a:off x="1457130" y="2163905"/>
            <a:ext cx="7108371" cy="866559"/>
          </a:xfrm>
          <a:prstGeom prst="rect">
            <a:avLst/>
          </a:prstGeom>
        </p:spPr>
        <p:txBody>
          <a:bodyPr vert="horz" lIns="91440" tIns="45720" rIns="91440" bIns="45720" rtlCol="0" anchor="ctr">
            <a:normAutofit/>
          </a:bodyPr>
          <a:lstStyle/>
          <a:p>
            <a:r>
              <a:rPr lang="pt-BR" dirty="0"/>
              <a:t>Clique para editar o título mestre</a:t>
            </a:r>
          </a:p>
        </p:txBody>
      </p:sp>
      <p:pic>
        <p:nvPicPr>
          <p:cNvPr id="18" name="Imagem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 y="6595298"/>
            <a:ext cx="12192001" cy="259921"/>
          </a:xfrm>
          <a:prstGeom prst="rect">
            <a:avLst/>
          </a:prstGeom>
        </p:spPr>
      </p:pic>
      <p:pic>
        <p:nvPicPr>
          <p:cNvPr id="19" name="Imagem 18"/>
          <p:cNvPicPr>
            <a:picLocks noChangeAspect="1"/>
          </p:cNvPicPr>
          <p:nvPr userDrawn="1"/>
        </p:nvPicPr>
        <p:blipFill rotWithShape="1">
          <a:blip r:embed="rId7" cstate="print">
            <a:extLst>
              <a:ext uri="{28A0092B-C50C-407E-A947-70E740481C1C}">
                <a14:useLocalDpi xmlns:a14="http://schemas.microsoft.com/office/drawing/2010/main" val="0"/>
              </a:ext>
            </a:extLst>
          </a:blip>
          <a:srcRect l="70293" t="-383" b="-1"/>
          <a:stretch/>
        </p:blipFill>
        <p:spPr>
          <a:xfrm>
            <a:off x="8570119" y="2471738"/>
            <a:ext cx="3621881" cy="260916"/>
          </a:xfrm>
          <a:prstGeom prst="rect">
            <a:avLst/>
          </a:prstGeom>
        </p:spPr>
      </p:pic>
    </p:spTree>
    <p:extLst>
      <p:ext uri="{BB962C8B-B14F-4D97-AF65-F5344CB8AC3E}">
        <p14:creationId xmlns:p14="http://schemas.microsoft.com/office/powerpoint/2010/main" val="2567163464"/>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r" defTabSz="914400" rtl="0" eaLnBrk="1" latinLnBrk="0" hangingPunct="1">
        <a:lnSpc>
          <a:spcPct val="90000"/>
        </a:lnSpc>
        <a:spcBef>
          <a:spcPct val="0"/>
        </a:spcBef>
        <a:buNone/>
        <a:defRPr sz="3600" kern="1200">
          <a:solidFill>
            <a:srgbClr val="B6890A"/>
          </a:solidFill>
          <a:effectLst>
            <a:outerShdw blurRad="38100" dist="38100" dir="2700000" algn="tl">
              <a:srgbClr val="000000">
                <a:alpha val="43137"/>
              </a:srgb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00">
            <a:alpha val="6000"/>
          </a:srgbClr>
        </a:solidFill>
        <a:effectLst/>
      </p:bgPr>
    </p:bg>
    <p:spTree>
      <p:nvGrpSpPr>
        <p:cNvPr id="1" name=""/>
        <p:cNvGrpSpPr/>
        <p:nvPr/>
      </p:nvGrpSpPr>
      <p:grpSpPr>
        <a:xfrm>
          <a:off x="0" y="0"/>
          <a:ext cx="0" cy="0"/>
          <a:chOff x="0" y="0"/>
          <a:chExt cx="0" cy="0"/>
        </a:xfrm>
      </p:grpSpPr>
      <p:pic>
        <p:nvPicPr>
          <p:cNvPr id="9" name="Imagem 8"/>
          <p:cNvPicPr>
            <a:picLocks noChangeAspect="1"/>
          </p:cNvPicPr>
          <p:nvPr userDrawn="1"/>
        </p:nvPicPr>
        <p:blipFill rotWithShape="1">
          <a:blip r:embed="rId15" cstate="print">
            <a:extLst>
              <a:ext uri="{28A0092B-C50C-407E-A947-70E740481C1C}">
                <a14:useLocalDpi xmlns:a14="http://schemas.microsoft.com/office/drawing/2010/main" val="0"/>
              </a:ext>
            </a:extLst>
          </a:blip>
          <a:srcRect r="9095"/>
          <a:stretch/>
        </p:blipFill>
        <p:spPr>
          <a:xfrm>
            <a:off x="10932616" y="3956179"/>
            <a:ext cx="1264147" cy="2899040"/>
          </a:xfrm>
          <a:prstGeom prst="rect">
            <a:avLst/>
          </a:prstGeom>
        </p:spPr>
      </p:pic>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1BDAA-36E9-4AC9-8C53-4A47F672A043}" type="slidenum">
              <a:rPr lang="pt-BR" smtClean="0"/>
              <a:t>‹nº›</a:t>
            </a:fld>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C3930B"/>
                </a:solidFill>
                <a:effectLst/>
                <a:latin typeface="+mn-lt"/>
              </a:rPr>
              <a:t>PlanificaSUS</a:t>
            </a:r>
            <a:endParaRPr lang="pt-BR" sz="2800" b="0" cap="none" spc="0" dirty="0">
              <a:ln w="0"/>
              <a:solidFill>
                <a:srgbClr val="C3930B"/>
              </a:solidFill>
              <a:effectLst/>
              <a:latin typeface="+mn-lt"/>
            </a:endParaRPr>
          </a:p>
        </p:txBody>
      </p:sp>
      <p:sp>
        <p:nvSpPr>
          <p:cNvPr id="8" name="Retângulo 7"/>
          <p:cNvSpPr/>
          <p:nvPr userDrawn="1"/>
        </p:nvSpPr>
        <p:spPr>
          <a:xfrm>
            <a:off x="0" y="1"/>
            <a:ext cx="12192000" cy="222098"/>
          </a:xfrm>
          <a:prstGeom prst="rect">
            <a:avLst/>
          </a:prstGeom>
          <a:solidFill>
            <a:srgbClr val="E0A70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56074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7" r:id="rId12"/>
    <p:sldLayoutId id="2147483694" r:id="rId13"/>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009999"/>
        </a:buClr>
        <a:buFontTx/>
        <a:buBlip>
          <a:blip r:embed="rId16"/>
        </a:buBlip>
        <a:defRPr sz="2200" kern="1200" baseline="0">
          <a:solidFill>
            <a:srgbClr val="C3930B"/>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6"/>
        </a:buBlip>
        <a:defRPr sz="2000" kern="1200" baseline="0">
          <a:solidFill>
            <a:srgbClr val="C3930B"/>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6"/>
        </a:buBlip>
        <a:defRPr sz="1800" kern="1200" baseline="0">
          <a:solidFill>
            <a:srgbClr val="C3930B"/>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6"/>
        </a:buBlip>
        <a:defRPr sz="1600" kern="1200" baseline="0">
          <a:solidFill>
            <a:srgbClr val="C3930B"/>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6"/>
        </a:buBlip>
        <a:defRPr sz="1400" kern="1200" baseline="0">
          <a:solidFill>
            <a:srgbClr val="C3930B"/>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tângulo 3"/>
          <p:cNvSpPr/>
          <p:nvPr userDrawn="1"/>
        </p:nvSpPr>
        <p:spPr>
          <a:xfrm>
            <a:off x="0" y="0"/>
            <a:ext cx="12192000" cy="6858000"/>
          </a:xfrm>
          <a:prstGeom prst="rect">
            <a:avLst/>
          </a:prstGeom>
          <a:solidFill>
            <a:srgbClr val="E0A70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5" name="Imagem 4"/>
          <p:cNvPicPr>
            <a:picLocks noChangeAspect="1"/>
          </p:cNvPicPr>
          <p:nvPr userDrawn="1"/>
        </p:nvPicPr>
        <p:blipFill rotWithShape="1">
          <a:blip r:embed="rId13" cstate="print">
            <a:extLst>
              <a:ext uri="{28A0092B-C50C-407E-A947-70E740481C1C}">
                <a14:useLocalDpi xmlns:a14="http://schemas.microsoft.com/office/drawing/2010/main" val="0"/>
              </a:ext>
            </a:extLst>
          </a:blip>
          <a:srcRect r="11912"/>
          <a:stretch/>
        </p:blipFill>
        <p:spPr>
          <a:xfrm>
            <a:off x="10965855" y="3956180"/>
            <a:ext cx="1226145" cy="2901820"/>
          </a:xfrm>
          <a:prstGeom prst="rect">
            <a:avLst/>
          </a:prstGeom>
        </p:spPr>
      </p:pic>
      <p:sp>
        <p:nvSpPr>
          <p:cNvPr id="2" name="Espaço Reservado para Título 1"/>
          <p:cNvSpPr>
            <a:spLocks noGrp="1"/>
          </p:cNvSpPr>
          <p:nvPr>
            <p:ph type="title"/>
          </p:nvPr>
        </p:nvSpPr>
        <p:spPr>
          <a:xfrm>
            <a:off x="442783" y="980513"/>
            <a:ext cx="10052222"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052222" cy="3644410"/>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3" name="Retângulo 12"/>
          <p:cNvSpPr/>
          <p:nvPr userDrawn="1"/>
        </p:nvSpPr>
        <p:spPr>
          <a:xfrm>
            <a:off x="0" y="1"/>
            <a:ext cx="12192000" cy="222098"/>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Retângulo 6"/>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chemeClr val="bg1"/>
                </a:solidFill>
                <a:effectLst/>
                <a:latin typeface="+mn-lt"/>
              </a:rPr>
              <a:t>PlanificaSUS</a:t>
            </a:r>
            <a:endParaRPr lang="pt-BR" sz="2800" b="0" cap="none" spc="0" dirty="0">
              <a:ln w="0"/>
              <a:solidFill>
                <a:schemeClr val="bg1"/>
              </a:solidFill>
              <a:effectLst/>
              <a:latin typeface="+mn-lt"/>
            </a:endParaRPr>
          </a:p>
        </p:txBody>
      </p:sp>
    </p:spTree>
    <p:extLst>
      <p:ext uri="{BB962C8B-B14F-4D97-AF65-F5344CB8AC3E}">
        <p14:creationId xmlns:p14="http://schemas.microsoft.com/office/powerpoint/2010/main" val="28292221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2800" b="1" kern="1200" baseline="0">
          <a:solidFill>
            <a:schemeClr val="bg1"/>
          </a:solidFill>
          <a:latin typeface="Calibri Light" panose="020F03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999"/>
        </a:buClr>
        <a:buFontTx/>
        <a:buBlip>
          <a:blip r:embed="rId14"/>
        </a:buBlip>
        <a:defRPr sz="2200" kern="1200" baseline="0">
          <a:solidFill>
            <a:schemeClr val="bg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4"/>
        </a:buBlip>
        <a:defRPr sz="2000" kern="1200" baseline="0">
          <a:solidFill>
            <a:schemeClr val="bg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4"/>
        </a:buBlip>
        <a:defRPr sz="1800" kern="1200" baseline="0">
          <a:solidFill>
            <a:schemeClr val="bg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4"/>
        </a:buBlip>
        <a:defRPr sz="1600" kern="1200" baseline="0">
          <a:solidFill>
            <a:schemeClr val="bg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4"/>
        </a:buBlip>
        <a:defRPr sz="1400" kern="1200" baseline="0">
          <a:solidFill>
            <a:schemeClr val="bg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 y="6595298"/>
            <a:ext cx="12192001" cy="259921"/>
          </a:xfrm>
          <a:prstGeom prst="rect">
            <a:avLst/>
          </a:prstGeom>
        </p:spPr>
      </p:pic>
      <p:sp>
        <p:nvSpPr>
          <p:cNvPr id="2" name="Espaço Reservado para Título 1"/>
          <p:cNvSpPr>
            <a:spLocks noGrp="1"/>
          </p:cNvSpPr>
          <p:nvPr>
            <p:ph type="title"/>
          </p:nvPr>
        </p:nvSpPr>
        <p:spPr>
          <a:xfrm>
            <a:off x="442783" y="1108988"/>
            <a:ext cx="10515600" cy="1197088"/>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p:cNvSpPr>
            <a:spLocks noGrp="1"/>
          </p:cNvSpPr>
          <p:nvPr>
            <p:ph type="body" idx="1"/>
          </p:nvPr>
        </p:nvSpPr>
        <p:spPr>
          <a:xfrm>
            <a:off x="442783" y="2441013"/>
            <a:ext cx="10515600" cy="3512789"/>
          </a:xfrm>
          <a:prstGeom prst="rect">
            <a:avLst/>
          </a:prstGeom>
        </p:spPr>
        <p:txBody>
          <a:bodyPr vert="horz" lIns="91440" tIns="45720" rIns="91440" bIns="45720" rtlCol="0">
            <a:normAutofit/>
          </a:bodyPr>
          <a:lstStyle/>
          <a:p>
            <a:pPr lvl="0"/>
            <a:r>
              <a:rPr lang="pt-BR" dirty="0"/>
              <a:t>Editar estilos de texto Mestre</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6" name="Retângulo 5"/>
          <p:cNvSpPr/>
          <p:nvPr userDrawn="1"/>
        </p:nvSpPr>
        <p:spPr>
          <a:xfrm>
            <a:off x="319215" y="393924"/>
            <a:ext cx="1967462" cy="523220"/>
          </a:xfrm>
          <a:prstGeom prst="rect">
            <a:avLst/>
          </a:prstGeom>
          <a:noFill/>
        </p:spPr>
        <p:txBody>
          <a:bodyPr wrap="none" lIns="91440" tIns="45720" rIns="91440" bIns="45720">
            <a:spAutoFit/>
          </a:bodyPr>
          <a:lstStyle/>
          <a:p>
            <a:pPr algn="l"/>
            <a:r>
              <a:rPr lang="pt-BR" sz="2800" b="0" cap="none" spc="0" dirty="0" err="1">
                <a:ln w="0"/>
                <a:solidFill>
                  <a:srgbClr val="E0A70F"/>
                </a:solidFill>
                <a:effectLst/>
                <a:latin typeface="+mn-lt"/>
              </a:rPr>
              <a:t>PlanificaSUS</a:t>
            </a:r>
            <a:endParaRPr lang="pt-BR" sz="2800" b="0" cap="none" spc="0" dirty="0">
              <a:ln w="0"/>
              <a:solidFill>
                <a:srgbClr val="E0A70F"/>
              </a:solidFill>
              <a:effectLst/>
              <a:latin typeface="+mn-lt"/>
            </a:endParaRPr>
          </a:p>
        </p:txBody>
      </p:sp>
      <p:pic>
        <p:nvPicPr>
          <p:cNvPr id="4" name="Imagem 3"/>
          <p:cNvPicPr>
            <a:picLocks noChangeAspect="1"/>
          </p:cNvPicPr>
          <p:nvPr userDrawn="1"/>
        </p:nvPicPr>
        <p:blipFill rotWithShape="1">
          <a:blip r:embed="rId14" cstate="print">
            <a:extLst>
              <a:ext uri="{28A0092B-C50C-407E-A947-70E740481C1C}">
                <a14:useLocalDpi xmlns:a14="http://schemas.microsoft.com/office/drawing/2010/main" val="0"/>
              </a:ext>
            </a:extLst>
          </a:blip>
          <a:srcRect r="9095"/>
          <a:stretch/>
        </p:blipFill>
        <p:spPr>
          <a:xfrm>
            <a:off x="10932616" y="3956179"/>
            <a:ext cx="1264147" cy="2899040"/>
          </a:xfrm>
          <a:prstGeom prst="rect">
            <a:avLst/>
          </a:prstGeom>
        </p:spPr>
      </p:pic>
    </p:spTree>
    <p:extLst>
      <p:ext uri="{BB962C8B-B14F-4D97-AF65-F5344CB8AC3E}">
        <p14:creationId xmlns:p14="http://schemas.microsoft.com/office/powerpoint/2010/main" val="2209282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b="0" kern="1200" baseline="0">
          <a:solidFill>
            <a:schemeClr val="tx1">
              <a:lumMod val="65000"/>
              <a:lumOff val="35000"/>
            </a:schemeClr>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9999"/>
        </a:buClr>
        <a:buFontTx/>
        <a:buBlip>
          <a:blip r:embed="rId15"/>
        </a:buBlip>
        <a:defRPr sz="2200" kern="1200" baseline="0">
          <a:solidFill>
            <a:srgbClr val="E0A70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15"/>
        </a:buBlip>
        <a:defRPr sz="2000" kern="1200" baseline="0">
          <a:solidFill>
            <a:srgbClr val="E0A70F"/>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15"/>
        </a:buBlip>
        <a:defRPr sz="1800" kern="1200" baseline="0">
          <a:solidFill>
            <a:srgbClr val="E0A70F"/>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15"/>
        </a:buBlip>
        <a:defRPr sz="1600" kern="1200" baseline="0">
          <a:solidFill>
            <a:srgbClr val="E0A70F"/>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15"/>
        </a:buBlip>
        <a:defRPr sz="1400" kern="1200" baseline="0">
          <a:solidFill>
            <a:srgbClr val="E0A70F"/>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spaço Reservado para Conteúdo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8" name="Imagem 7"/>
          <p:cNvPicPr/>
          <p:nvPr userDrawn="1"/>
        </p:nvPicPr>
        <p:blipFill rotWithShape="1">
          <a:blip r:embed="rId4"/>
          <a:srcRect l="37967" t="34437" r="37998" b="35296"/>
          <a:stretch/>
        </p:blipFill>
        <p:spPr bwMode="auto">
          <a:xfrm>
            <a:off x="6353146" y="2763399"/>
            <a:ext cx="1510694" cy="1476356"/>
          </a:xfrm>
          <a:prstGeom prst="rect">
            <a:avLst/>
          </a:prstGeom>
          <a:ln>
            <a:noFill/>
          </a:ln>
          <a:extLst>
            <a:ext uri="{53640926-AAD7-44D8-BBD7-CCE9431645EC}">
              <a14:shadowObscured xmlns:a14="http://schemas.microsoft.com/office/drawing/2010/main"/>
            </a:ext>
          </a:extLst>
        </p:spPr>
      </p:pic>
      <p:sp>
        <p:nvSpPr>
          <p:cNvPr id="9" name="Retângulo 8"/>
          <p:cNvSpPr/>
          <p:nvPr userDrawn="1"/>
        </p:nvSpPr>
        <p:spPr>
          <a:xfrm>
            <a:off x="5027958" y="899010"/>
            <a:ext cx="3987282" cy="1785104"/>
          </a:xfrm>
          <a:prstGeom prst="rect">
            <a:avLst/>
          </a:prstGeom>
        </p:spPr>
        <p:txBody>
          <a:bodyPr wrap="square">
            <a:spAutoFit/>
          </a:bodyPr>
          <a:lstStyle/>
          <a:p>
            <a:pPr algn="ctr"/>
            <a:r>
              <a:rPr lang="pt-BR" sz="3200" b="1" dirty="0">
                <a:solidFill>
                  <a:srgbClr val="E0A70F"/>
                </a:solidFill>
              </a:rPr>
              <a:t>planificasus.com.br</a:t>
            </a:r>
          </a:p>
          <a:p>
            <a:pPr algn="ctr"/>
            <a:endParaRPr lang="pt-BR" sz="2400" b="1" dirty="0">
              <a:solidFill>
                <a:srgbClr val="E0A70F"/>
              </a:solidFill>
            </a:endParaRPr>
          </a:p>
          <a:p>
            <a:pPr algn="ctr"/>
            <a:r>
              <a:rPr lang="pt-BR" dirty="0">
                <a:solidFill>
                  <a:srgbClr val="E0A70F"/>
                </a:solidFill>
              </a:rPr>
              <a:t>Para saber mais sobre os projetos</a:t>
            </a:r>
          </a:p>
          <a:p>
            <a:pPr algn="ctr"/>
            <a:r>
              <a:rPr lang="pt-BR" b="1" dirty="0">
                <a:solidFill>
                  <a:srgbClr val="E0A70F"/>
                </a:solidFill>
              </a:rPr>
              <a:t>PROADI-SUS do Triênio 2021-2023 </a:t>
            </a:r>
          </a:p>
          <a:p>
            <a:pPr algn="ctr"/>
            <a:r>
              <a:rPr lang="pt-BR" dirty="0">
                <a:solidFill>
                  <a:srgbClr val="E0A70F"/>
                </a:solidFill>
              </a:rPr>
              <a:t>Acesse o Portal PROADI-SUS:</a:t>
            </a:r>
          </a:p>
        </p:txBody>
      </p:sp>
    </p:spTree>
    <p:extLst>
      <p:ext uri="{BB962C8B-B14F-4D97-AF65-F5344CB8AC3E}">
        <p14:creationId xmlns:p14="http://schemas.microsoft.com/office/powerpoint/2010/main" val="2058422450"/>
      </p:ext>
    </p:extLst>
  </p:cSld>
  <p:clrMap bg1="lt1" tx1="dk1" bg2="lt2" tx2="dk2" accent1="accent1" accent2="accent2" accent3="accent3" accent4="accent4" accent5="accent5" accent6="accent6" hlink="hlink" folHlink="folHlink"/>
  <p:sldLayoutIdLst>
    <p:sldLayoutId id="214748370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spaço Reservado para Conteúdo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12191999" cy="6857999"/>
          </a:xfrm>
          <a:prstGeom prst="rect">
            <a:avLst/>
          </a:prstGeom>
        </p:spPr>
      </p:pic>
      <p:sp>
        <p:nvSpPr>
          <p:cNvPr id="5" name="Retângulo 4"/>
          <p:cNvSpPr/>
          <p:nvPr userDrawn="1"/>
        </p:nvSpPr>
        <p:spPr>
          <a:xfrm>
            <a:off x="4967416" y="899010"/>
            <a:ext cx="4160108" cy="1569660"/>
          </a:xfrm>
          <a:prstGeom prst="rect">
            <a:avLst/>
          </a:prstGeom>
        </p:spPr>
        <p:txBody>
          <a:bodyPr wrap="square">
            <a:spAutoFit/>
          </a:bodyPr>
          <a:lstStyle/>
          <a:p>
            <a:pPr algn="ctr"/>
            <a:r>
              <a:rPr lang="pt-BR" sz="3200" b="1" dirty="0">
                <a:solidFill>
                  <a:srgbClr val="E0A70F"/>
                </a:solidFill>
              </a:rPr>
              <a:t>planificasus.com.br</a:t>
            </a:r>
          </a:p>
          <a:p>
            <a:pPr algn="ctr"/>
            <a:endParaRPr lang="pt-BR" sz="2400" b="1" dirty="0">
              <a:solidFill>
                <a:srgbClr val="E0A70F"/>
              </a:solidFill>
            </a:endParaRPr>
          </a:p>
          <a:p>
            <a:pPr algn="ctr"/>
            <a:r>
              <a:rPr lang="pt-BR" sz="2000" dirty="0">
                <a:solidFill>
                  <a:srgbClr val="E0A70F"/>
                </a:solidFill>
              </a:rPr>
              <a:t>Visite o </a:t>
            </a:r>
            <a:r>
              <a:rPr lang="pt-BR" sz="2000" b="1" dirty="0">
                <a:solidFill>
                  <a:srgbClr val="E0A70F"/>
                </a:solidFill>
              </a:rPr>
              <a:t>Sistema e-Planifica</a:t>
            </a:r>
          </a:p>
          <a:p>
            <a:pPr algn="ctr"/>
            <a:r>
              <a:rPr lang="pt-BR" sz="2000" dirty="0">
                <a:solidFill>
                  <a:srgbClr val="E0A70F"/>
                </a:solidFill>
              </a:rPr>
              <a:t>e acesse os materiais do </a:t>
            </a:r>
            <a:r>
              <a:rPr lang="pt-BR" sz="2000" dirty="0" err="1">
                <a:solidFill>
                  <a:srgbClr val="E0A70F"/>
                </a:solidFill>
              </a:rPr>
              <a:t>PlanificaSUS</a:t>
            </a:r>
            <a:r>
              <a:rPr lang="pt-BR" sz="2000" dirty="0">
                <a:solidFill>
                  <a:srgbClr val="E0A70F"/>
                </a:solidFill>
              </a:rPr>
              <a:t>:</a:t>
            </a:r>
          </a:p>
        </p:txBody>
      </p:sp>
      <p:pic>
        <p:nvPicPr>
          <p:cNvPr id="6" name="Imagem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71042" y="2578442"/>
            <a:ext cx="1802937" cy="1802937"/>
          </a:xfrm>
          <a:prstGeom prst="rect">
            <a:avLst/>
          </a:prstGeom>
        </p:spPr>
      </p:pic>
    </p:spTree>
    <p:extLst>
      <p:ext uri="{BB962C8B-B14F-4D97-AF65-F5344CB8AC3E}">
        <p14:creationId xmlns:p14="http://schemas.microsoft.com/office/powerpoint/2010/main" val="3851352324"/>
      </p:ext>
    </p:extLst>
  </p:cSld>
  <p:clrMap bg1="lt1" tx1="dk1" bg2="lt2" tx2="dk2" accent1="accent1" accent2="accent2" accent3="accent3" accent4="accent4" accent5="accent5" accent6="accent6" hlink="hlink" folHlink="folHlink"/>
  <p:sldLayoutIdLst>
    <p:sldLayoutId id="21474837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b="1" dirty="0"/>
              <a:t>Monitoramento e Avaliação na Atenção Primária à Saúde</a:t>
            </a:r>
          </a:p>
        </p:txBody>
      </p:sp>
      <p:sp>
        <p:nvSpPr>
          <p:cNvPr id="3" name="Retângulo 2">
            <a:extLst>
              <a:ext uri="{FF2B5EF4-FFF2-40B4-BE49-F238E27FC236}">
                <a16:creationId xmlns:a16="http://schemas.microsoft.com/office/drawing/2014/main" id="{B7CDF6B1-3256-4E5B-9283-EF17F1FB06E1}"/>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(Light Títulos) 40 - branco</a:t>
            </a:r>
          </a:p>
          <a:p>
            <a:pPr marL="285750" indent="-285750">
              <a:buFont typeface="Arial" panose="020B0604020202020204" pitchFamily="34" charset="0"/>
              <a:buChar char="•"/>
              <a:defRPr/>
            </a:pPr>
            <a:r>
              <a:rPr lang="pt-BR" dirty="0"/>
              <a:t>Alinhada à direita</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406021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457130" y="2163905"/>
            <a:ext cx="7108371" cy="1265095"/>
          </a:xfrm>
        </p:spPr>
        <p:txBody>
          <a:bodyPr>
            <a:normAutofit/>
          </a:bodyPr>
          <a:lstStyle/>
          <a:p>
            <a:r>
              <a:rPr lang="pt-BR" dirty="0"/>
              <a:t>Monitoramento da Gestão do Cuidado na Unidade APS</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2222561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Monitoramento da Gestão do Cuidado na Unidade APS</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a:xfrm>
            <a:off x="442783" y="2441013"/>
            <a:ext cx="10052222" cy="4150856"/>
          </a:xfrm>
        </p:spPr>
        <p:txBody>
          <a:bodyPr>
            <a:normAutofit fontScale="85000" lnSpcReduction="20000"/>
          </a:bodyPr>
          <a:lstStyle/>
          <a:p>
            <a:pPr algn="just"/>
            <a:r>
              <a:rPr lang="pt-BR" dirty="0"/>
              <a:t>Discutir a existência de indicadores específicos utilizados pelas equipes da unidade de maneira independente.</a:t>
            </a:r>
          </a:p>
          <a:p>
            <a:pPr algn="just"/>
            <a:endParaRPr lang="pt-BR" sz="2200" dirty="0"/>
          </a:p>
          <a:p>
            <a:pPr algn="just"/>
            <a:r>
              <a:rPr lang="pt-BR" dirty="0"/>
              <a:t>Verificar o processo de registro da informação, monitoramento e avaliação desses indicadores.</a:t>
            </a:r>
          </a:p>
          <a:p>
            <a:pPr algn="just"/>
            <a:endParaRPr lang="pt-BR" sz="2200" dirty="0"/>
          </a:p>
          <a:p>
            <a:pPr algn="just"/>
            <a:r>
              <a:rPr lang="pt-BR" dirty="0"/>
              <a:t>Identificar como as equipes usam esses indicadores na rotina de trabalho.</a:t>
            </a:r>
          </a:p>
          <a:p>
            <a:pPr algn="just"/>
            <a:endParaRPr lang="pt-BR" sz="2200" dirty="0"/>
          </a:p>
          <a:p>
            <a:pPr algn="just"/>
            <a:r>
              <a:rPr lang="pt-BR" dirty="0"/>
              <a:t>Verificar a existência de integração e comunicação com a AAE no contexto de indicadores e sistemas de informação, mapeando se há indicadores compartilhados, com avaliação e monitoramento integrados. </a:t>
            </a:r>
          </a:p>
          <a:p>
            <a:pPr algn="just"/>
            <a:endParaRPr lang="pt-BR" sz="2200" dirty="0"/>
          </a:p>
          <a:p>
            <a:pPr algn="just"/>
            <a:r>
              <a:rPr lang="pt-BR" dirty="0"/>
              <a:t>Apresenta o documento “Roteiro para monitoramento da gestão do cuidado” como estratégia para início do acompanhamento de indicadores da unidade ou como contribuição ao instrumento que a unidade possui, caso já exista.</a:t>
            </a:r>
            <a:endParaRPr lang="pt-BR" sz="2200" dirty="0"/>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Fonte de sub-título: calibri 28 - cor do marcador</a:t>
            </a:r>
          </a:p>
          <a:p>
            <a:pPr marL="285750" indent="-285750">
              <a:buFont typeface="Arial" panose="020B0604020202020204" pitchFamily="34" charset="0"/>
              <a:buChar char="•"/>
              <a:defRPr/>
            </a:pPr>
            <a:r>
              <a:rPr lang="pt-BR" dirty="0"/>
              <a:t>Corpo do texto: calibri 22 </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spTree>
    <p:extLst>
      <p:ext uri="{BB962C8B-B14F-4D97-AF65-F5344CB8AC3E}">
        <p14:creationId xmlns:p14="http://schemas.microsoft.com/office/powerpoint/2010/main" val="319555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267347" y="2163905"/>
            <a:ext cx="7108371" cy="866559"/>
          </a:xfrm>
        </p:spPr>
        <p:txBody>
          <a:bodyPr/>
          <a:lstStyle/>
          <a:p>
            <a:r>
              <a:rPr lang="pt-BR" dirty="0"/>
              <a:t>Análise local e plano de ação</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129404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Análise local e plano de ação</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p:txBody>
          <a:bodyPr>
            <a:noAutofit/>
          </a:bodyPr>
          <a:lstStyle/>
          <a:p>
            <a:r>
              <a:rPr lang="pt-BR" b="1" dirty="0"/>
              <a:t>Objetivo da atividade:</a:t>
            </a:r>
            <a:r>
              <a:rPr lang="pt-BR" dirty="0"/>
              <a:t> Realizar análise local para identificar, investigar e priorizar problemas e oportunidades de melhorias relacionadas à etapa. Construir plano de ação customizado à realidade local</a:t>
            </a:r>
          </a:p>
          <a:p>
            <a:pPr lvl="1"/>
            <a:endParaRPr lang="pt-BR" sz="2200" dirty="0"/>
          </a:p>
          <a:p>
            <a:pPr lvl="1"/>
            <a:r>
              <a:rPr lang="pt-BR" sz="2200" dirty="0"/>
              <a:t>Situação atual</a:t>
            </a:r>
          </a:p>
          <a:p>
            <a:pPr lvl="1"/>
            <a:endParaRPr lang="pt-BR" sz="2200" dirty="0"/>
          </a:p>
          <a:p>
            <a:pPr lvl="1"/>
            <a:r>
              <a:rPr lang="pt-BR" sz="2200" dirty="0"/>
              <a:t>Análise (causa raiz)</a:t>
            </a:r>
          </a:p>
          <a:p>
            <a:pPr lvl="1"/>
            <a:endParaRPr lang="pt-BR" sz="2200" dirty="0"/>
          </a:p>
          <a:p>
            <a:pPr lvl="1"/>
            <a:r>
              <a:rPr lang="pt-BR" sz="2200" dirty="0"/>
              <a:t>Objetivo</a:t>
            </a:r>
          </a:p>
          <a:p>
            <a:pPr lvl="1"/>
            <a:endParaRPr lang="pt-BR" sz="2200" dirty="0"/>
          </a:p>
          <a:p>
            <a:pPr lvl="1"/>
            <a:r>
              <a:rPr lang="pt-BR" sz="2200" dirty="0"/>
              <a:t>Metas e Indicadores</a:t>
            </a:r>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Fonte de sub-título: calibri 28 - cor do marcador</a:t>
            </a:r>
          </a:p>
          <a:p>
            <a:pPr marL="285750" indent="-285750">
              <a:buFont typeface="Arial" panose="020B0604020202020204" pitchFamily="34" charset="0"/>
              <a:buChar char="•"/>
              <a:defRPr/>
            </a:pPr>
            <a:r>
              <a:rPr lang="pt-BR" dirty="0"/>
              <a:t>Corpo do texto: calibri 22 </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spTree>
    <p:extLst>
      <p:ext uri="{BB962C8B-B14F-4D97-AF65-F5344CB8AC3E}">
        <p14:creationId xmlns:p14="http://schemas.microsoft.com/office/powerpoint/2010/main" val="573529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AEC8AFA4-C92E-4675-9886-03CA33B7AE4F}"/>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prstClr val="white"/>
                </a:solidFill>
              </a:rPr>
              <a:t>ORIENTAÇÕES:</a:t>
            </a:r>
          </a:p>
          <a:p>
            <a:pPr algn="ctr">
              <a:defRPr/>
            </a:pPr>
            <a:endParaRPr lang="pt-BR" dirty="0">
              <a:solidFill>
                <a:prstClr val="white"/>
              </a:solidFill>
            </a:endParaRPr>
          </a:p>
          <a:p>
            <a:pPr marL="285750" indent="-285750">
              <a:buFont typeface="Arial" panose="020B0604020202020204" pitchFamily="34" charset="0"/>
              <a:buChar char="•"/>
              <a:defRPr/>
            </a:pPr>
            <a:r>
              <a:rPr lang="pt-BR" dirty="0">
                <a:solidFill>
                  <a:prstClr val="white"/>
                </a:solidFill>
              </a:rPr>
              <a:t>Não reposicionar o texto do link</a:t>
            </a:r>
          </a:p>
          <a:p>
            <a:pPr marL="285750" indent="-285750">
              <a:buFont typeface="Arial" panose="020B0604020202020204" pitchFamily="34" charset="0"/>
              <a:buChar char="•"/>
              <a:defRPr/>
            </a:pPr>
            <a:r>
              <a:rPr lang="pt-BR" dirty="0">
                <a:solidFill>
                  <a:prstClr val="white"/>
                </a:solidFill>
              </a:rPr>
              <a:t>Não inserir imagens</a:t>
            </a:r>
          </a:p>
          <a:p>
            <a:pPr marL="285750" indent="-285750">
              <a:buFont typeface="Arial" panose="020B0604020202020204" pitchFamily="34" charset="0"/>
              <a:buChar char="•"/>
              <a:defRPr/>
            </a:pPr>
            <a:r>
              <a:rPr lang="pt-BR" dirty="0">
                <a:solidFill>
                  <a:prstClr val="white"/>
                </a:solidFill>
              </a:rPr>
              <a:t>Não inserir texto</a:t>
            </a:r>
          </a:p>
          <a:p>
            <a:pPr marL="285750" indent="-285750">
              <a:buFont typeface="Arial" panose="020B0604020202020204" pitchFamily="34" charset="0"/>
              <a:buChar char="•"/>
              <a:defRPr/>
            </a:pPr>
            <a:r>
              <a:rPr lang="pt-BR" dirty="0">
                <a:solidFill>
                  <a:prstClr val="white"/>
                </a:solidFill>
              </a:rPr>
              <a:t>Não inserir mensagens de agradecimento</a:t>
            </a:r>
          </a:p>
          <a:p>
            <a:pPr marL="285750" indent="-285750">
              <a:buFont typeface="Arial" panose="020B0604020202020204" pitchFamily="34" charset="0"/>
              <a:buChar char="•"/>
              <a:defRPr/>
            </a:pPr>
            <a:r>
              <a:rPr lang="pt-BR" dirty="0">
                <a:solidFill>
                  <a:prstClr val="white"/>
                </a:solidFill>
              </a:rPr>
              <a:t>Slide padrão de finalização</a:t>
            </a:r>
          </a:p>
        </p:txBody>
      </p:sp>
    </p:spTree>
    <p:extLst>
      <p:ext uri="{BB962C8B-B14F-4D97-AF65-F5344CB8AC3E}">
        <p14:creationId xmlns:p14="http://schemas.microsoft.com/office/powerpoint/2010/main" val="427158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35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a:t>Atividades</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360531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Painel de Atividades</a:t>
            </a:r>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Fonte de sub-título: calibri 28 - cor do marcador</a:t>
            </a:r>
          </a:p>
          <a:p>
            <a:pPr marL="285750" indent="-285750">
              <a:buFont typeface="Arial" panose="020B0604020202020204" pitchFamily="34" charset="0"/>
              <a:buChar char="•"/>
              <a:defRPr/>
            </a:pPr>
            <a:r>
              <a:rPr lang="pt-BR" dirty="0"/>
              <a:t>Corpo do texto: calibri 22 </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graphicFrame>
        <p:nvGraphicFramePr>
          <p:cNvPr id="10" name="Tabela 6">
            <a:extLst>
              <a:ext uri="{FF2B5EF4-FFF2-40B4-BE49-F238E27FC236}">
                <a16:creationId xmlns:a16="http://schemas.microsoft.com/office/drawing/2014/main" id="{55B15576-FB8F-4E7F-B55C-B73500484C8E}"/>
              </a:ext>
            </a:extLst>
          </p:cNvPr>
          <p:cNvGraphicFramePr>
            <a:graphicFrameLocks/>
          </p:cNvGraphicFramePr>
          <p:nvPr>
            <p:extLst>
              <p:ext uri="{D42A27DB-BD31-4B8C-83A1-F6EECF244321}">
                <p14:modId xmlns:p14="http://schemas.microsoft.com/office/powerpoint/2010/main" val="3973926751"/>
              </p:ext>
            </p:extLst>
          </p:nvPr>
        </p:nvGraphicFramePr>
        <p:xfrm>
          <a:off x="442913" y="2441575"/>
          <a:ext cx="10052092" cy="2970920"/>
        </p:xfrm>
        <a:graphic>
          <a:graphicData uri="http://schemas.openxmlformats.org/drawingml/2006/table">
            <a:tbl>
              <a:tblPr firstRow="1" bandRow="1">
                <a:tableStyleId>{793D81CF-94F2-401A-BA57-92F5A7B2D0C5}</a:tableStyleId>
              </a:tblPr>
              <a:tblGrid>
                <a:gridCol w="6857224">
                  <a:extLst>
                    <a:ext uri="{9D8B030D-6E8A-4147-A177-3AD203B41FA5}">
                      <a16:colId xmlns:a16="http://schemas.microsoft.com/office/drawing/2014/main" val="1515590233"/>
                    </a:ext>
                  </a:extLst>
                </a:gridCol>
                <a:gridCol w="3194868">
                  <a:extLst>
                    <a:ext uri="{9D8B030D-6E8A-4147-A177-3AD203B41FA5}">
                      <a16:colId xmlns:a16="http://schemas.microsoft.com/office/drawing/2014/main" val="4188517188"/>
                    </a:ext>
                  </a:extLst>
                </a:gridCol>
              </a:tblGrid>
              <a:tr h="370840">
                <a:tc>
                  <a:txBody>
                    <a:bodyPr/>
                    <a:lstStyle/>
                    <a:p>
                      <a:r>
                        <a:rPr lang="pt-BR" sz="1800" dirty="0"/>
                        <a:t>Atividade</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E0A70F"/>
                    </a:solidFill>
                  </a:tcPr>
                </a:tc>
                <a:tc>
                  <a:txBody>
                    <a:bodyPr/>
                    <a:lstStyle/>
                    <a:p>
                      <a:r>
                        <a:rPr lang="pt-BR" sz="1800" dirty="0"/>
                        <a:t>Tempo</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E0A70F"/>
                    </a:solidFill>
                  </a:tcPr>
                </a:tc>
                <a:extLst>
                  <a:ext uri="{0D108BD9-81ED-4DB2-BD59-A6C34878D82A}">
                    <a16:rowId xmlns:a16="http://schemas.microsoft.com/office/drawing/2014/main" val="3259847213"/>
                  </a:ext>
                </a:extLst>
              </a:tr>
              <a:tr h="370840">
                <a:tc>
                  <a:txBody>
                    <a:bodyPr/>
                    <a:lstStyle/>
                    <a:p>
                      <a:pPr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Atividade 1: Giro na unidade – Foco etapas anteriores</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tc>
                  <a:txBody>
                    <a:bodyPr/>
                    <a:lstStyle/>
                    <a:p>
                      <a:pPr lvl="0" algn="l" defTabSz="914400" rtl="0" eaLnBrk="1" latinLnBrk="0" hangingPunct="1">
                        <a:lnSpc>
                          <a:spcPct val="90000"/>
                        </a:lnSpc>
                        <a:spcBef>
                          <a:spcPct val="0"/>
                        </a:spcBef>
                        <a:buNone/>
                      </a:pPr>
                      <a:r>
                        <a:rPr lang="pt-BR" sz="1800" b="0" kern="1200" baseline="0" noProof="0" dirty="0">
                          <a:solidFill>
                            <a:schemeClr val="tx1">
                              <a:lumMod val="65000"/>
                              <a:lumOff val="35000"/>
                            </a:schemeClr>
                          </a:solidFill>
                          <a:latin typeface="Calibri" panose="020F0502020204030204" pitchFamily="34" charset="0"/>
                          <a:ea typeface="+mj-ea"/>
                          <a:cs typeface="Calibri" panose="020F0502020204030204" pitchFamily="34" charset="0"/>
                        </a:rPr>
                        <a:t>1 hora e 30 minutos</a:t>
                      </a:r>
                      <a:endPar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endParaRP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extLst>
                  <a:ext uri="{0D108BD9-81ED-4DB2-BD59-A6C34878D82A}">
                    <a16:rowId xmlns:a16="http://schemas.microsoft.com/office/drawing/2014/main" val="380351199"/>
                  </a:ext>
                </a:extLst>
              </a:tr>
              <a:tr h="370840">
                <a:tc>
                  <a:txBody>
                    <a:bodyPr/>
                    <a:lstStyle/>
                    <a:p>
                      <a:pPr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Atividade 2: Consolidar, padronizar e replanejar</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tcPr>
                </a:tc>
                <a:tc>
                  <a:txBody>
                    <a:bodyPr/>
                    <a:lstStyle/>
                    <a:p>
                      <a:pPr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1 hora</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tcPr>
                </a:tc>
                <a:extLst>
                  <a:ext uri="{0D108BD9-81ED-4DB2-BD59-A6C34878D82A}">
                    <a16:rowId xmlns:a16="http://schemas.microsoft.com/office/drawing/2014/main" val="715235962"/>
                  </a:ext>
                </a:extLst>
              </a:tr>
              <a:tr h="375046">
                <a:tc>
                  <a:txBody>
                    <a:bodyPr/>
                    <a:lstStyle/>
                    <a:p>
                      <a:pPr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Atividade 3: Giro na unidade – Foco etapa 6</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tc>
                  <a:txBody>
                    <a:bodyPr/>
                    <a:lstStyle/>
                    <a:p>
                      <a:pPr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1 hora e 30 minutos</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extLst>
                  <a:ext uri="{0D108BD9-81ED-4DB2-BD59-A6C34878D82A}">
                    <a16:rowId xmlns:a16="http://schemas.microsoft.com/office/drawing/2014/main" val="1406071503"/>
                  </a:ext>
                </a:extLst>
              </a:tr>
              <a:tr h="370839">
                <a:tc gridSpan="2">
                  <a:txBody>
                    <a:bodyPr/>
                    <a:lstStyle/>
                    <a:p>
                      <a:pPr lvl="0" algn="ctr"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Com toda a equipe</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tcPr>
                </a:tc>
                <a:tc hMerge="1">
                  <a:txBody>
                    <a:bodyPr/>
                    <a:lstStyle/>
                    <a:p>
                      <a:endParaRPr lang="pt-BR"/>
                    </a:p>
                  </a:txBody>
                  <a:tcPr>
                    <a:solidFill>
                      <a:schemeClr val="tx2">
                        <a:lumMod val="20000"/>
                        <a:lumOff val="80000"/>
                      </a:schemeClr>
                    </a:solidFill>
                  </a:tcPr>
                </a:tc>
                <a:extLst>
                  <a:ext uri="{0D108BD9-81ED-4DB2-BD59-A6C34878D82A}">
                    <a16:rowId xmlns:a16="http://schemas.microsoft.com/office/drawing/2014/main" val="2325380669"/>
                  </a:ext>
                </a:extLst>
              </a:tr>
              <a:tr h="370839">
                <a:tc>
                  <a:txBody>
                    <a:bodyPr/>
                    <a:lstStyle/>
                    <a:p>
                      <a:pPr lvl="0"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Atividade 4: Reflexão Prática dos Macroprocessos na APS</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tc>
                  <a:txBody>
                    <a:bodyPr/>
                    <a:lstStyle/>
                    <a:p>
                      <a:pPr lvl="0"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1 hora</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extLst>
                  <a:ext uri="{0D108BD9-81ED-4DB2-BD59-A6C34878D82A}">
                    <a16:rowId xmlns:a16="http://schemas.microsoft.com/office/drawing/2014/main" val="3581773553"/>
                  </a:ext>
                </a:extLst>
              </a:tr>
              <a:tr h="370838">
                <a:tc>
                  <a:txBody>
                    <a:bodyPr/>
                    <a:lstStyle/>
                    <a:p>
                      <a:pPr lvl="0"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Atividade 5: Monitoramento da Gestão do Cuidado na Unidade APS</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tcPr>
                </a:tc>
                <a:tc>
                  <a:txBody>
                    <a:bodyPr/>
                    <a:lstStyle/>
                    <a:p>
                      <a:pPr lvl="0"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1 hora e 30 minutos</a:t>
                      </a: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tcPr>
                </a:tc>
                <a:extLst>
                  <a:ext uri="{0D108BD9-81ED-4DB2-BD59-A6C34878D82A}">
                    <a16:rowId xmlns:a16="http://schemas.microsoft.com/office/drawing/2014/main" val="4058234351"/>
                  </a:ext>
                </a:extLst>
              </a:tr>
              <a:tr h="370838">
                <a:tc>
                  <a:txBody>
                    <a:bodyPr/>
                    <a:lstStyle/>
                    <a:p>
                      <a:pPr lvl="0" algn="l" defTabSz="914400" rtl="0" eaLnBrk="1" latinLnBrk="0" hangingPunct="1">
                        <a:lnSpc>
                          <a:spcPct val="90000"/>
                        </a:lnSpc>
                        <a:spcBef>
                          <a:spcPct val="0"/>
                        </a:spcBef>
                        <a:buNone/>
                      </a:pPr>
                      <a:r>
                        <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rPr>
                        <a:t>Atividade 6: </a:t>
                      </a:r>
                      <a:r>
                        <a:rPr lang="pt-BR" sz="1800" b="0" kern="1200" baseline="0" noProof="0" dirty="0">
                          <a:solidFill>
                            <a:schemeClr val="tx1">
                              <a:lumMod val="65000"/>
                              <a:lumOff val="35000"/>
                            </a:schemeClr>
                          </a:solidFill>
                          <a:latin typeface="Calibri" panose="020F0502020204030204" pitchFamily="34" charset="0"/>
                          <a:ea typeface="+mj-ea"/>
                          <a:cs typeface="Calibri" panose="020F0502020204030204" pitchFamily="34" charset="0"/>
                        </a:rPr>
                        <a:t>Análise local e plano de ação</a:t>
                      </a:r>
                      <a:endPar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endParaRP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tc>
                  <a:txBody>
                    <a:bodyPr/>
                    <a:lstStyle/>
                    <a:p>
                      <a:pPr lvl="0" algn="l" defTabSz="914400" rtl="0" eaLnBrk="1" latinLnBrk="0" hangingPunct="1">
                        <a:lnSpc>
                          <a:spcPct val="90000"/>
                        </a:lnSpc>
                        <a:spcBef>
                          <a:spcPct val="0"/>
                        </a:spcBef>
                        <a:buNone/>
                      </a:pPr>
                      <a:r>
                        <a:rPr lang="pt-BR" sz="1800" b="0" kern="1200" baseline="0" noProof="0" dirty="0">
                          <a:solidFill>
                            <a:schemeClr val="tx1">
                              <a:lumMod val="65000"/>
                              <a:lumOff val="35000"/>
                            </a:schemeClr>
                          </a:solidFill>
                          <a:latin typeface="Calibri" panose="020F0502020204030204" pitchFamily="34" charset="0"/>
                          <a:ea typeface="+mj-ea"/>
                          <a:cs typeface="Calibri" panose="020F0502020204030204" pitchFamily="34" charset="0"/>
                        </a:rPr>
                        <a:t>1 hora e 30 minutos</a:t>
                      </a:r>
                      <a:endParaRPr lang="pt-BR" sz="1800" b="0" kern="1200" baseline="0" dirty="0">
                        <a:solidFill>
                          <a:schemeClr val="tx1">
                            <a:lumMod val="65000"/>
                            <a:lumOff val="35000"/>
                          </a:schemeClr>
                        </a:solidFill>
                        <a:latin typeface="Calibri" panose="020F0502020204030204" pitchFamily="34" charset="0"/>
                        <a:ea typeface="+mj-ea"/>
                        <a:cs typeface="Calibri" panose="020F0502020204030204" pitchFamily="34" charset="0"/>
                      </a:endParaRPr>
                    </a:p>
                  </a:txBody>
                  <a:tcPr>
                    <a:lnL w="12700" cap="flat" cmpd="sng" algn="ctr">
                      <a:solidFill>
                        <a:srgbClr val="F9E099"/>
                      </a:solidFill>
                      <a:prstDash val="solid"/>
                      <a:round/>
                      <a:headEnd type="none" w="med" len="med"/>
                      <a:tailEnd type="none" w="med" len="med"/>
                    </a:lnL>
                    <a:lnR w="12700" cap="flat" cmpd="sng" algn="ctr">
                      <a:solidFill>
                        <a:srgbClr val="F9E099"/>
                      </a:solidFill>
                      <a:prstDash val="solid"/>
                      <a:round/>
                      <a:headEnd type="none" w="med" len="med"/>
                      <a:tailEnd type="none" w="med" len="med"/>
                    </a:lnR>
                    <a:lnT w="12700" cap="flat" cmpd="sng" algn="ctr">
                      <a:solidFill>
                        <a:srgbClr val="F9E099"/>
                      </a:solidFill>
                      <a:prstDash val="solid"/>
                      <a:round/>
                      <a:headEnd type="none" w="med" len="med"/>
                      <a:tailEnd type="none" w="med" len="med"/>
                    </a:lnT>
                    <a:lnB w="12700" cap="flat" cmpd="sng" algn="ctr">
                      <a:solidFill>
                        <a:srgbClr val="F9E099"/>
                      </a:solidFill>
                      <a:prstDash val="solid"/>
                      <a:round/>
                      <a:headEnd type="none" w="med" len="med"/>
                      <a:tailEnd type="none" w="med" len="med"/>
                    </a:lnB>
                    <a:solidFill>
                      <a:srgbClr val="F9E099"/>
                    </a:solidFill>
                  </a:tcPr>
                </a:tc>
                <a:extLst>
                  <a:ext uri="{0D108BD9-81ED-4DB2-BD59-A6C34878D82A}">
                    <a16:rowId xmlns:a16="http://schemas.microsoft.com/office/drawing/2014/main" val="3837515848"/>
                  </a:ext>
                </a:extLst>
              </a:tr>
            </a:tbl>
          </a:graphicData>
        </a:graphic>
      </p:graphicFrame>
    </p:spTree>
    <p:extLst>
      <p:ext uri="{BB962C8B-B14F-4D97-AF65-F5344CB8AC3E}">
        <p14:creationId xmlns:p14="http://schemas.microsoft.com/office/powerpoint/2010/main" val="2336795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405371" y="2163905"/>
            <a:ext cx="7108371" cy="866559"/>
          </a:xfrm>
        </p:spPr>
        <p:txBody>
          <a:bodyPr/>
          <a:lstStyle/>
          <a:p>
            <a:r>
              <a:rPr lang="pt-BR" dirty="0"/>
              <a:t>Resumo: Giro na Unidade   </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20849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Resumo: Giro na Unidade</a:t>
            </a:r>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Customize o slide de acordo com as informações observadas durante o giro</a:t>
            </a:r>
          </a:p>
          <a:p>
            <a:pPr marL="285750" indent="-285750">
              <a:buFont typeface="Arial" panose="020B0604020202020204" pitchFamily="34" charset="0"/>
              <a:buChar char="•"/>
              <a:defRPr/>
            </a:pPr>
            <a:endParaRPr lang="pt-BR" dirty="0"/>
          </a:p>
          <a:p>
            <a:pPr algn="ctr">
              <a:defRPr/>
            </a:pPr>
            <a:endParaRPr lang="pt-BR" dirty="0"/>
          </a:p>
        </p:txBody>
      </p:sp>
      <p:sp>
        <p:nvSpPr>
          <p:cNvPr id="6" name="Espaço Reservado para Conteúdo 5">
            <a:extLst>
              <a:ext uri="{FF2B5EF4-FFF2-40B4-BE49-F238E27FC236}">
                <a16:creationId xmlns:a16="http://schemas.microsoft.com/office/drawing/2014/main" id="{A483C117-A19E-4DD0-ACEB-58AB6A41BA2D}"/>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2943504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fontScale="90000"/>
          </a:bodyPr>
          <a:lstStyle/>
          <a:p>
            <a:r>
              <a:rPr lang="pt-BR" dirty="0"/>
              <a:t>Reflexão Prática dos Macroprocessos na APS</a:t>
            </a:r>
          </a:p>
        </p:txBody>
      </p:sp>
      <p:sp>
        <p:nvSpPr>
          <p:cNvPr id="4" name="Retângulo 3">
            <a:extLst>
              <a:ext uri="{FF2B5EF4-FFF2-40B4-BE49-F238E27FC236}">
                <a16:creationId xmlns:a16="http://schemas.microsoft.com/office/drawing/2014/main" id="{8A6A3541-DBD1-427C-A910-43D7B8EB53E9}"/>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Fonte de título: calibri (Corpo) 36 </a:t>
            </a:r>
          </a:p>
          <a:p>
            <a:pPr marL="285750" indent="-285750">
              <a:buFont typeface="Arial" panose="020B0604020202020204" pitchFamily="34" charset="0"/>
              <a:buChar char="•"/>
              <a:defRPr/>
            </a:pPr>
            <a:r>
              <a:rPr lang="pt-BR" dirty="0"/>
              <a:t>Não reposicionar</a:t>
            </a:r>
          </a:p>
          <a:p>
            <a:pPr marL="285750" indent="-285750">
              <a:buFont typeface="Arial" panose="020B0604020202020204" pitchFamily="34" charset="0"/>
              <a:buChar char="•"/>
              <a:defRPr/>
            </a:pPr>
            <a:r>
              <a:rPr lang="pt-BR" dirty="0"/>
              <a:t>Não inserir imagens</a:t>
            </a:r>
          </a:p>
        </p:txBody>
      </p:sp>
    </p:spTree>
    <p:extLst>
      <p:ext uri="{BB962C8B-B14F-4D97-AF65-F5344CB8AC3E}">
        <p14:creationId xmlns:p14="http://schemas.microsoft.com/office/powerpoint/2010/main" val="161869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Reflexão Prática dos Macroprocessos na APS</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p:txBody>
          <a:bodyPr>
            <a:normAutofit/>
          </a:bodyPr>
          <a:lstStyle/>
          <a:p>
            <a:r>
              <a:rPr lang="pt-BR" dirty="0"/>
              <a:t>Apresentar e dialogar sobre o instrumento de coleta de dados;</a:t>
            </a:r>
          </a:p>
          <a:p>
            <a:endParaRPr lang="pt-BR" dirty="0"/>
          </a:p>
          <a:p>
            <a:r>
              <a:rPr lang="pt-BR" dirty="0"/>
              <a:t>Definir aspectos relacionados ao preenchimento do instrumento no e-Planifica; </a:t>
            </a:r>
          </a:p>
          <a:p>
            <a:pPr marL="0" indent="0">
              <a:buNone/>
            </a:pPr>
            <a:endParaRPr lang="pt-BR" dirty="0"/>
          </a:p>
          <a:p>
            <a:r>
              <a:rPr lang="pt-BR" dirty="0"/>
              <a:t>Pactuar prazo para aplicação do instrumento; </a:t>
            </a:r>
          </a:p>
          <a:p>
            <a:pPr marL="0" indent="0">
              <a:buNone/>
            </a:pPr>
            <a:endParaRPr lang="pt-BR" dirty="0"/>
          </a:p>
          <a:p>
            <a:r>
              <a:rPr lang="pt-BR" dirty="0"/>
              <a:t>Avaliar o instrumento e a atividade, buscando compreender como a unidade se organiza em relação aos macroprocessos.</a:t>
            </a:r>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Fonte de sub-título: calibri 28 - cor do marcador</a:t>
            </a:r>
          </a:p>
          <a:p>
            <a:pPr marL="285750" indent="-285750">
              <a:buFont typeface="Arial" panose="020B0604020202020204" pitchFamily="34" charset="0"/>
              <a:buChar char="•"/>
              <a:defRPr/>
            </a:pPr>
            <a:r>
              <a:rPr lang="pt-BR" dirty="0"/>
              <a:t>Corpo do texto: calibri 22 </a:t>
            </a:r>
          </a:p>
          <a:p>
            <a:pPr marL="285750" indent="-285750">
              <a:buFont typeface="Arial" panose="020B0604020202020204" pitchFamily="34" charset="0"/>
              <a:buChar char="•"/>
              <a:defRPr/>
            </a:pPr>
            <a:r>
              <a:rPr lang="pt-BR" dirty="0"/>
              <a:t>Manter os marcadores</a:t>
            </a:r>
          </a:p>
          <a:p>
            <a:pPr marL="285750" indent="-285750">
              <a:buFont typeface="Arial" panose="020B0604020202020204" pitchFamily="34" charset="0"/>
              <a:buChar char="•"/>
              <a:defRPr/>
            </a:pPr>
            <a:r>
              <a:rPr lang="pt-BR" dirty="0"/>
              <a:t>Máximo cinco tópicos por slide</a:t>
            </a:r>
          </a:p>
          <a:p>
            <a:pPr marL="285750" indent="-285750">
              <a:buFont typeface="Arial" panose="020B0604020202020204" pitchFamily="34" charset="0"/>
              <a:buChar char="•"/>
              <a:defRPr/>
            </a:pPr>
            <a:r>
              <a:rPr lang="pt-BR" dirty="0"/>
              <a:t>Tópicos alinhados à esquerda</a:t>
            </a:r>
          </a:p>
          <a:p>
            <a:pPr marL="285750" indent="-285750">
              <a:buFont typeface="Arial" panose="020B0604020202020204" pitchFamily="34" charset="0"/>
              <a:buChar char="•"/>
              <a:defRPr/>
            </a:pPr>
            <a:endParaRPr lang="pt-BR" dirty="0"/>
          </a:p>
          <a:p>
            <a:pPr algn="ctr">
              <a:defRPr/>
            </a:pPr>
            <a:endParaRPr lang="pt-BR" dirty="0"/>
          </a:p>
        </p:txBody>
      </p:sp>
    </p:spTree>
    <p:extLst>
      <p:ext uri="{BB962C8B-B14F-4D97-AF65-F5344CB8AC3E}">
        <p14:creationId xmlns:p14="http://schemas.microsoft.com/office/powerpoint/2010/main" val="1525571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8E2E2-9E86-48BF-9757-B0A60CDE5BEB}"/>
              </a:ext>
            </a:extLst>
          </p:cNvPr>
          <p:cNvSpPr>
            <a:spLocks noGrp="1"/>
          </p:cNvSpPr>
          <p:nvPr>
            <p:ph type="title"/>
          </p:nvPr>
        </p:nvSpPr>
        <p:spPr/>
        <p:txBody>
          <a:bodyPr/>
          <a:lstStyle/>
          <a:p>
            <a:r>
              <a:rPr lang="pt-BR" dirty="0"/>
              <a:t>Reflexão Prática dos Macroprocessos na APS</a:t>
            </a:r>
          </a:p>
        </p:txBody>
      </p:sp>
      <p:sp>
        <p:nvSpPr>
          <p:cNvPr id="3" name="Espaço Reservado para Conteúdo 2">
            <a:extLst>
              <a:ext uri="{FF2B5EF4-FFF2-40B4-BE49-F238E27FC236}">
                <a16:creationId xmlns:a16="http://schemas.microsoft.com/office/drawing/2014/main" id="{5482A34F-DDE9-4AF0-A4B3-46781D951E3F}"/>
              </a:ext>
            </a:extLst>
          </p:cNvPr>
          <p:cNvSpPr>
            <a:spLocks noGrp="1"/>
          </p:cNvSpPr>
          <p:nvPr>
            <p:ph idx="1"/>
          </p:nvPr>
        </p:nvSpPr>
        <p:spPr/>
        <p:txBody>
          <a:bodyPr>
            <a:normAutofit/>
          </a:bodyPr>
          <a:lstStyle/>
          <a:p>
            <a:endParaRPr lang="pt-BR" dirty="0"/>
          </a:p>
          <a:p>
            <a:endParaRPr lang="pt-BR" dirty="0"/>
          </a:p>
          <a:p>
            <a:endParaRPr lang="pt-BR" dirty="0"/>
          </a:p>
        </p:txBody>
      </p:sp>
      <p:sp>
        <p:nvSpPr>
          <p:cNvPr id="4" name="Retângulo 3">
            <a:extLst>
              <a:ext uri="{FF2B5EF4-FFF2-40B4-BE49-F238E27FC236}">
                <a16:creationId xmlns:a16="http://schemas.microsoft.com/office/drawing/2014/main" id="{36431FC3-E95C-4C1A-B74B-E4FB082998FD}"/>
              </a:ext>
            </a:extLst>
          </p:cNvPr>
          <p:cNvSpPr/>
          <p:nvPr/>
        </p:nvSpPr>
        <p:spPr>
          <a:xfrm>
            <a:off x="-2408238" y="0"/>
            <a:ext cx="2378075" cy="6858000"/>
          </a:xfrm>
          <a:prstGeom prst="rect">
            <a:avLst/>
          </a:prstGeom>
          <a:solidFill>
            <a:srgbClr val="E0A7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t>ORIENTAÇÕES:</a:t>
            </a:r>
          </a:p>
          <a:p>
            <a:pPr algn="ctr">
              <a:defRPr/>
            </a:pPr>
            <a:endParaRPr lang="pt-BR" dirty="0"/>
          </a:p>
          <a:p>
            <a:pPr marL="285750" indent="-285750">
              <a:buFont typeface="Arial" panose="020B0604020202020204" pitchFamily="34" charset="0"/>
              <a:buChar char="•"/>
              <a:defRPr/>
            </a:pPr>
            <a:r>
              <a:rPr lang="pt-BR" dirty="0"/>
              <a:t>Slide corpo TUTORIA</a:t>
            </a:r>
          </a:p>
          <a:p>
            <a:pPr marL="285750" indent="-285750">
              <a:buFont typeface="Arial" panose="020B0604020202020204" pitchFamily="34" charset="0"/>
              <a:buChar char="•"/>
              <a:defRPr/>
            </a:pPr>
            <a:r>
              <a:rPr lang="pt-BR" dirty="0"/>
              <a:t>Slide em branco para customização</a:t>
            </a:r>
          </a:p>
          <a:p>
            <a:pPr marL="285750" indent="-285750">
              <a:buFont typeface="Arial" panose="020B0604020202020204" pitchFamily="34" charset="0"/>
              <a:buChar char="•"/>
              <a:defRPr/>
            </a:pPr>
            <a:r>
              <a:rPr lang="pt-BR" sz="1800" dirty="0">
                <a:effectLst/>
                <a:ea typeface="Times New Roman" panose="02020603050405020304" pitchFamily="18" charset="0"/>
              </a:rPr>
              <a:t>Para </a:t>
            </a:r>
            <a:r>
              <a:rPr lang="pt-BR" dirty="0">
                <a:ea typeface="Times New Roman" panose="02020603050405020304" pitchFamily="18" charset="0"/>
              </a:rPr>
              <a:t>o preenchimento do instrumento, você pode optar por todos preencherem juntos ou pela divisão em pequenos grupos em que cada um se responsabilize por uma parte e, ao final, compartilhe com os colegas, validando o instrumento coletivamente. Atenção ao tempo para essa atividade.</a:t>
            </a:r>
            <a:endParaRPr lang="pt-BR" dirty="0"/>
          </a:p>
          <a:p>
            <a:pPr algn="ctr">
              <a:defRPr/>
            </a:pPr>
            <a:endParaRPr lang="pt-BR" dirty="0"/>
          </a:p>
        </p:txBody>
      </p:sp>
      <p:sp>
        <p:nvSpPr>
          <p:cNvPr id="5" name="Espaço Reservado para Conteúdo 2">
            <a:extLst>
              <a:ext uri="{FF2B5EF4-FFF2-40B4-BE49-F238E27FC236}">
                <a16:creationId xmlns:a16="http://schemas.microsoft.com/office/drawing/2014/main" id="{0E518D65-4D5C-49AF-8436-C5CFAD0BF16E}"/>
              </a:ext>
            </a:extLst>
          </p:cNvPr>
          <p:cNvSpPr txBox="1">
            <a:spLocks/>
          </p:cNvSpPr>
          <p:nvPr/>
        </p:nvSpPr>
        <p:spPr>
          <a:xfrm>
            <a:off x="595183" y="2593413"/>
            <a:ext cx="10052222" cy="364441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09999"/>
              </a:buClr>
              <a:buFontTx/>
              <a:buBlip>
                <a:blip r:embed="rId2"/>
              </a:buBlip>
              <a:defRPr sz="2200" kern="1200" baseline="0">
                <a:solidFill>
                  <a:srgbClr val="C3930B"/>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Clr>
                <a:srgbClr val="009999"/>
              </a:buClr>
              <a:buFontTx/>
              <a:buBlip>
                <a:blip r:embed="rId2"/>
              </a:buBlip>
              <a:defRPr sz="2000" kern="1200" baseline="0">
                <a:solidFill>
                  <a:srgbClr val="C3930B"/>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Clr>
                <a:srgbClr val="009999"/>
              </a:buClr>
              <a:buFontTx/>
              <a:buBlip>
                <a:blip r:embed="rId2"/>
              </a:buBlip>
              <a:defRPr sz="1800" kern="1200" baseline="0">
                <a:solidFill>
                  <a:srgbClr val="C3930B"/>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Clr>
                <a:srgbClr val="009999"/>
              </a:buClr>
              <a:buFontTx/>
              <a:buBlip>
                <a:blip r:embed="rId2"/>
              </a:buBlip>
              <a:defRPr sz="1600" kern="1200" baseline="0">
                <a:solidFill>
                  <a:srgbClr val="C3930B"/>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Clr>
                <a:srgbClr val="009999"/>
              </a:buClr>
              <a:buFontTx/>
              <a:buBlip>
                <a:blip r:embed="rId2"/>
              </a:buBlip>
              <a:defRPr sz="1400" kern="1200" baseline="0">
                <a:solidFill>
                  <a:srgbClr val="C3930B"/>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a:t>Tópico 1</a:t>
            </a:r>
          </a:p>
          <a:p>
            <a:endParaRPr lang="pt-BR"/>
          </a:p>
          <a:p>
            <a:r>
              <a:rPr lang="pt-BR"/>
              <a:t>Tópico 2</a:t>
            </a:r>
          </a:p>
          <a:p>
            <a:endParaRPr lang="pt-BR"/>
          </a:p>
          <a:p>
            <a:r>
              <a:rPr lang="pt-BR"/>
              <a:t>Tópico 3</a:t>
            </a:r>
          </a:p>
          <a:p>
            <a:endParaRPr lang="pt-BR"/>
          </a:p>
          <a:p>
            <a:r>
              <a:rPr lang="pt-BR"/>
              <a:t>Tópico 4</a:t>
            </a:r>
          </a:p>
          <a:p>
            <a:endParaRPr lang="pt-BR"/>
          </a:p>
          <a:p>
            <a:r>
              <a:rPr lang="pt-BR"/>
              <a:t>Tópico 5</a:t>
            </a:r>
            <a:endParaRPr lang="pt-BR" dirty="0"/>
          </a:p>
        </p:txBody>
      </p:sp>
    </p:spTree>
    <p:extLst>
      <p:ext uri="{BB962C8B-B14F-4D97-AF65-F5344CB8AC3E}">
        <p14:creationId xmlns:p14="http://schemas.microsoft.com/office/powerpoint/2010/main" val="469121942"/>
      </p:ext>
    </p:extLst>
  </p:cSld>
  <p:clrMapOvr>
    <a:masterClrMapping/>
  </p:clrMapOvr>
</p:sld>
</file>

<file path=ppt/theme/theme1.xml><?xml version="1.0" encoding="utf-8"?>
<a:theme xmlns:a="http://schemas.openxmlformats.org/drawingml/2006/main" name="Capa Iníci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a Seçã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údo 1">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údo 2">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údo 3">
  <a:themeElements>
    <a:clrScheme name="Azul Quen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apa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apa Fin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3020</TotalTime>
  <Words>695</Words>
  <Application>Microsoft Office PowerPoint</Application>
  <PresentationFormat>Widescreen</PresentationFormat>
  <Paragraphs>141</Paragraphs>
  <Slides>14</Slides>
  <Notes>0</Notes>
  <HiddenSlides>0</HiddenSlides>
  <MMClips>0</MMClips>
  <ScaleCrop>false</ScaleCrop>
  <HeadingPairs>
    <vt:vector size="6" baseType="variant">
      <vt:variant>
        <vt:lpstr>Fontes usadas</vt:lpstr>
      </vt:variant>
      <vt:variant>
        <vt:i4>3</vt:i4>
      </vt:variant>
      <vt:variant>
        <vt:lpstr>Tema</vt:lpstr>
      </vt:variant>
      <vt:variant>
        <vt:i4>7</vt:i4>
      </vt:variant>
      <vt:variant>
        <vt:lpstr>Títulos de slides</vt:lpstr>
      </vt:variant>
      <vt:variant>
        <vt:i4>14</vt:i4>
      </vt:variant>
    </vt:vector>
  </HeadingPairs>
  <TitlesOfParts>
    <vt:vector size="24" baseType="lpstr">
      <vt:lpstr>Arial</vt:lpstr>
      <vt:lpstr>Calibri</vt:lpstr>
      <vt:lpstr>Calibri Light</vt:lpstr>
      <vt:lpstr>Capa Início</vt:lpstr>
      <vt:lpstr>Capa Seção</vt:lpstr>
      <vt:lpstr>Conteúdo 1</vt:lpstr>
      <vt:lpstr>Conteúdo 2</vt:lpstr>
      <vt:lpstr>Conteúdo 3</vt:lpstr>
      <vt:lpstr>Capa Final</vt:lpstr>
      <vt:lpstr>1_Capa Final</vt:lpstr>
      <vt:lpstr>Monitoramento e Avaliação na Atenção Primária à Saúde</vt:lpstr>
      <vt:lpstr>Apresentação do PowerPoint</vt:lpstr>
      <vt:lpstr>Atividades</vt:lpstr>
      <vt:lpstr>Painel de Atividades</vt:lpstr>
      <vt:lpstr>Resumo: Giro na Unidade   </vt:lpstr>
      <vt:lpstr>Resumo: Giro na Unidade</vt:lpstr>
      <vt:lpstr>Reflexão Prática dos Macroprocessos na APS</vt:lpstr>
      <vt:lpstr>Reflexão Prática dos Macroprocessos na APS</vt:lpstr>
      <vt:lpstr>Reflexão Prática dos Macroprocessos na APS</vt:lpstr>
      <vt:lpstr>Monitoramento da Gestão do Cuidado na Unidade APS</vt:lpstr>
      <vt:lpstr>Monitoramento da Gestão do Cuidado na Unidade APS</vt:lpstr>
      <vt:lpstr>Análise local e plano de ação</vt:lpstr>
      <vt:lpstr>Análise local e plano de ação</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Adriane Reis Arcos</cp:lastModifiedBy>
  <cp:revision>96</cp:revision>
  <dcterms:created xsi:type="dcterms:W3CDTF">2021-05-10T00:56:02Z</dcterms:created>
  <dcterms:modified xsi:type="dcterms:W3CDTF">2022-03-14T15:15:06Z</dcterms:modified>
</cp:coreProperties>
</file>