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17"/>
  </p:notesMasterIdLst>
  <p:handoutMasterIdLst>
    <p:handoutMasterId r:id="rId18"/>
  </p:handoutMasterIdLst>
  <p:sldIdLst>
    <p:sldId id="273" r:id="rId8"/>
    <p:sldId id="3326" r:id="rId9"/>
    <p:sldId id="3323" r:id="rId10"/>
    <p:sldId id="267" r:id="rId11"/>
    <p:sldId id="289" r:id="rId12"/>
    <p:sldId id="271" r:id="rId13"/>
    <p:sldId id="3324" r:id="rId14"/>
    <p:sldId id="3325" r:id="rId15"/>
    <p:sldId id="26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Timbó de Paiva Neto" initials="FTDPN" lastIdx="1" clrIdx="0">
    <p:extLst>
      <p:ext uri="{19B8F6BF-5375-455C-9EA6-DF929625EA0E}">
        <p15:presenceInfo xmlns:p15="http://schemas.microsoft.com/office/powerpoint/2012/main" userId="Francisco Timbó de Paiva Ne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34"/>
    <a:srgbClr val="1D7D5B"/>
    <a:srgbClr val="345292"/>
    <a:srgbClr val="009D82"/>
    <a:srgbClr val="4054B5"/>
    <a:srgbClr val="BE6311"/>
    <a:srgbClr val="F3BF85"/>
    <a:srgbClr val="A75E19"/>
    <a:srgbClr val="ED9D41"/>
    <a:srgbClr val="BE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172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30/09/2023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1483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38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1483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148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114834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1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 Controle 2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59574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78422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Resgate dos processos disparados na Etapa Controle 1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59643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Resgatando processos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Discutir com atores da SES os principais potencializadores e dificultadores identificados na Etapa Controle 1 e como podem se relacionar  para Etapa Controle 2</a:t>
            </a:r>
          </a:p>
          <a:p>
            <a:endParaRPr lang="pt-BR" dirty="0"/>
          </a:p>
          <a:p>
            <a:r>
              <a:rPr lang="pt-BR" dirty="0"/>
              <a:t>Resgatar as ações disparadas na Etapa Controle 1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Registrar possíveis ações que serão estabelecidas</a:t>
            </a:r>
          </a:p>
        </p:txBody>
      </p:sp>
    </p:spTree>
    <p:extLst>
      <p:ext uri="{BB962C8B-B14F-4D97-AF65-F5344CB8AC3E}">
        <p14:creationId xmlns:p14="http://schemas.microsoft.com/office/powerpoint/2010/main" val="84792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7F4A9-ECA6-4666-BE3D-CB406ED0E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Material de apoio – PARTE II</a:t>
            </a:r>
          </a:p>
        </p:txBody>
      </p:sp>
    </p:spTree>
    <p:extLst>
      <p:ext uri="{BB962C8B-B14F-4D97-AF65-F5344CB8AC3E}">
        <p14:creationId xmlns:p14="http://schemas.microsoft.com/office/powerpoint/2010/main" val="69930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16283" y="4421222"/>
            <a:ext cx="4455414" cy="866559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/>
              </a:rPr>
              <a:t>Apresentação do Plano  Controle</a:t>
            </a:r>
            <a:br>
              <a:rPr lang="pt-BR" dirty="0">
                <a:effectLst/>
              </a:rPr>
            </a:b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/>
              <a:t>ORIENTAÇÕES:</a:t>
            </a:r>
          </a:p>
          <a:p>
            <a:pPr algn="ctr">
              <a:defRPr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/>
              <a:t>Não inserir imagens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53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Plano Controle?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É um documento ou estratégia elaborada por uma organização ou equipe para garantir que um processo, projeto, sistema ou operação seja mantido dentro de parâmetros definidos e atenda aos objetivos estabelecidos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Um plano controle é uma ferramenta gerencial que ajuda a garantir a qualidade, eficiência e conformidade de um processo ou projeto, permitindo que a organização tome medidas adequadas para corrigir qualquer desvio em relação aos padrões estabelecidos.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001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do Plano Controle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 Acesse o Plano Controle através do </a:t>
            </a:r>
            <a:r>
              <a:rPr lang="pt-BR" dirty="0" err="1"/>
              <a:t>ePlanifica</a:t>
            </a:r>
            <a:r>
              <a:rPr lang="pt-BR" dirty="0"/>
              <a:t> em: </a:t>
            </a:r>
            <a:r>
              <a:rPr lang="pt-BR" u="sng" dirty="0"/>
              <a:t>Biblioteca Virtual – Etapas Gerenciamento – Etapa Controle – Etapa Controle 2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u="sng" dirty="0"/>
          </a:p>
        </p:txBody>
      </p:sp>
      <p:pic>
        <p:nvPicPr>
          <p:cNvPr id="6" name="Imagem 5" descr="Uma imagem contendo pessoa, beisebol, vestindo, em pé&#10;&#10;Descrição gerada automaticamente">
            <a:extLst>
              <a:ext uri="{FF2B5EF4-FFF2-40B4-BE49-F238E27FC236}">
                <a16:creationId xmlns:a16="http://schemas.microsoft.com/office/drawing/2014/main" id="{95F028AB-FDCF-4BFC-99A9-63B002B0BB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5" r="25576" b="44792"/>
          <a:stretch/>
        </p:blipFill>
        <p:spPr>
          <a:xfrm>
            <a:off x="2880189" y="3222897"/>
            <a:ext cx="3423271" cy="3383385"/>
          </a:xfrm>
          <a:prstGeom prst="rect">
            <a:avLst/>
          </a:prstGeom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54189ECB-D039-4792-966E-45A740722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21" y="363384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11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278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Tisa Sans Pro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Etapa Controle 2</vt:lpstr>
      <vt:lpstr>Material de apoio – PARTE I</vt:lpstr>
      <vt:lpstr>Resgate dos processos disparados na Etapa Controle 1</vt:lpstr>
      <vt:lpstr>Resgatando processos</vt:lpstr>
      <vt:lpstr>Material de apoio – PARTE II</vt:lpstr>
      <vt:lpstr>Apresentação do Plano  Controle </vt:lpstr>
      <vt:lpstr>O que é o Plano Controle?</vt:lpstr>
      <vt:lpstr>Apresentação do Plano Controle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135</cp:revision>
  <dcterms:created xsi:type="dcterms:W3CDTF">2021-05-10T00:56:02Z</dcterms:created>
  <dcterms:modified xsi:type="dcterms:W3CDTF">2023-09-30T21:00:57Z</dcterms:modified>
</cp:coreProperties>
</file>