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25"/>
  </p:notesMasterIdLst>
  <p:handoutMasterIdLst>
    <p:handoutMasterId r:id="rId26"/>
  </p:handoutMasterIdLst>
  <p:sldIdLst>
    <p:sldId id="263" r:id="rId9"/>
    <p:sldId id="271" r:id="rId10"/>
    <p:sldId id="270" r:id="rId11"/>
    <p:sldId id="301" r:id="rId12"/>
    <p:sldId id="265" r:id="rId13"/>
    <p:sldId id="282" r:id="rId14"/>
    <p:sldId id="291" r:id="rId15"/>
    <p:sldId id="300" r:id="rId16"/>
    <p:sldId id="299" r:id="rId17"/>
    <p:sldId id="302" r:id="rId18"/>
    <p:sldId id="272" r:id="rId19"/>
    <p:sldId id="295" r:id="rId20"/>
    <p:sldId id="296" r:id="rId21"/>
    <p:sldId id="294" r:id="rId22"/>
    <p:sldId id="297" r:id="rId23"/>
    <p:sldId id="26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6312"/>
    <a:srgbClr val="A75E19"/>
    <a:srgbClr val="F5890F"/>
    <a:srgbClr val="F3BF85"/>
    <a:srgbClr val="BE6311"/>
    <a:srgbClr val="ED9D41"/>
    <a:srgbClr val="C76B18"/>
    <a:srgbClr val="006F7B"/>
    <a:srgbClr val="006D7C"/>
    <a:srgbClr val="006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8898D4-46EB-DAC1-1514-C41D66BD0246}" v="531" dt="2022-08-04T14:48:27.100"/>
    <p1510:client id="{EDE7B0B9-7F3B-1352-73EF-8A40AC21F688}" v="494" dt="2022-08-04T13:10:26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F988F-1D8F-4439-BB24-80C730F55538}" type="doc">
      <dgm:prSet loTypeId="urn:microsoft.com/office/officeart/2005/8/layout/radial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9DD3B443-0780-47E2-B171-164E1F495EB7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 ASSISTENCIAL</a:t>
          </a:r>
          <a:endParaRPr lang="pt-BR" dirty="0"/>
        </a:p>
      </dgm:t>
    </dgm:pt>
    <dgm:pt modelId="{95CC79A0-6DF4-4591-838A-9A1ABFB6B1E7}" type="parTrans" cxnId="{4175569B-F174-4E09-972C-B2354BC4A9DC}">
      <dgm:prSet/>
      <dgm:spPr/>
      <dgm:t>
        <a:bodyPr/>
        <a:lstStyle/>
        <a:p>
          <a:endParaRPr lang="pt-BR"/>
        </a:p>
      </dgm:t>
    </dgm:pt>
    <dgm:pt modelId="{2449DBE0-212F-4766-A5F2-98E8A90DDE25}" type="sibTrans" cxnId="{4175569B-F174-4E09-972C-B2354BC4A9DC}">
      <dgm:prSet/>
      <dgm:spPr/>
      <dgm:t>
        <a:bodyPr/>
        <a:lstStyle/>
        <a:p>
          <a:endParaRPr lang="pt-BR"/>
        </a:p>
      </dgm:t>
    </dgm:pt>
    <dgm:pt modelId="{414E0CFB-6F68-4B7C-BD87-A7CB3C377011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EDUCACIONAL</a:t>
          </a:r>
          <a:endParaRPr lang="pt-BR" dirty="0"/>
        </a:p>
      </dgm:t>
    </dgm:pt>
    <dgm:pt modelId="{8EE507B7-B2F7-4ABE-A278-DE2856D9EA0B}" type="parTrans" cxnId="{BA77221E-7E8B-44B8-82B3-A713486C2090}">
      <dgm:prSet/>
      <dgm:spPr/>
      <dgm:t>
        <a:bodyPr/>
        <a:lstStyle/>
        <a:p>
          <a:endParaRPr lang="pt-BR"/>
        </a:p>
      </dgm:t>
    </dgm:pt>
    <dgm:pt modelId="{ECC891E1-6DF6-4A11-9D42-7BB1F7E697D1}" type="sibTrans" cxnId="{BA77221E-7E8B-44B8-82B3-A713486C2090}">
      <dgm:prSet/>
      <dgm:spPr/>
      <dgm:t>
        <a:bodyPr/>
        <a:lstStyle/>
        <a:p>
          <a:endParaRPr lang="pt-BR"/>
        </a:p>
      </dgm:t>
    </dgm:pt>
    <dgm:pt modelId="{F07FC4A4-A9AC-422B-BB40-E15C553A005F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SUPERVISIONAL</a:t>
          </a:r>
          <a:endParaRPr lang="pt-BR" dirty="0"/>
        </a:p>
      </dgm:t>
    </dgm:pt>
    <dgm:pt modelId="{AD6A5177-6FC6-48D6-A8B6-AB08D9520CA8}" type="parTrans" cxnId="{5BC19E32-8A8F-4CBA-BDD7-11606D1C8B6D}">
      <dgm:prSet/>
      <dgm:spPr/>
      <dgm:t>
        <a:bodyPr/>
        <a:lstStyle/>
        <a:p>
          <a:endParaRPr lang="pt-BR"/>
        </a:p>
      </dgm:t>
    </dgm:pt>
    <dgm:pt modelId="{71BB7C21-C5F6-4AA7-BC2B-E9DFCF45E830}" type="sibTrans" cxnId="{5BC19E32-8A8F-4CBA-BDD7-11606D1C8B6D}">
      <dgm:prSet/>
      <dgm:spPr/>
      <dgm:t>
        <a:bodyPr/>
        <a:lstStyle/>
        <a:p>
          <a:endParaRPr lang="pt-BR"/>
        </a:p>
      </dgm:t>
    </dgm:pt>
    <dgm:pt modelId="{D27CEBC5-EDD3-4676-9C1B-F9B500A5D776}">
      <dgm:prSet phldrT="[Texto]" phldr="0"/>
      <dgm:spPr/>
      <dgm:t>
        <a:bodyPr/>
        <a:lstStyle/>
        <a:p>
          <a:pPr rtl="0"/>
          <a:endParaRPr lang="pt-BR" dirty="0"/>
        </a:p>
      </dgm:t>
    </dgm:pt>
    <dgm:pt modelId="{22A6B209-FCB7-4CEA-AE2C-F172AB678C99}" type="parTrans" cxnId="{0E066886-2CC8-4053-92C8-1BC4BB7A308C}">
      <dgm:prSet/>
      <dgm:spPr/>
      <dgm:t>
        <a:bodyPr/>
        <a:lstStyle/>
        <a:p>
          <a:endParaRPr lang="pt-BR"/>
        </a:p>
      </dgm:t>
    </dgm:pt>
    <dgm:pt modelId="{45E0B085-3221-4FDB-BF87-3FD5FE1A41E8}" type="sibTrans" cxnId="{0E066886-2CC8-4053-92C8-1BC4BB7A308C}">
      <dgm:prSet/>
      <dgm:spPr/>
      <dgm:t>
        <a:bodyPr/>
        <a:lstStyle/>
        <a:p>
          <a:endParaRPr lang="pt-BR"/>
        </a:p>
      </dgm:t>
    </dgm:pt>
    <dgm:pt modelId="{566BD040-F4F4-4D2A-B5E0-BD3DE72A8E76}">
      <dgm:prSet phldr="0"/>
      <dgm:spPr/>
      <dgm:t>
        <a:bodyPr/>
        <a:lstStyle/>
        <a:p>
          <a:pPr rtl="0"/>
          <a:endParaRPr lang="pt-BR">
            <a:latin typeface="Calibri Light" panose="020F0302020204030204"/>
          </a:endParaRPr>
        </a:p>
      </dgm:t>
    </dgm:pt>
    <dgm:pt modelId="{16EE7A7B-76D3-48A0-A08B-50E971B4F8B4}" type="parTrans" cxnId="{65E75E43-C35A-422C-BA1C-3F5CE0F163AD}">
      <dgm:prSet/>
      <dgm:spPr/>
      <dgm:t>
        <a:bodyPr/>
        <a:lstStyle/>
        <a:p>
          <a:endParaRPr lang="pt-BR"/>
        </a:p>
      </dgm:t>
    </dgm:pt>
    <dgm:pt modelId="{0F0EE86D-7E48-4120-B5FD-05496CFD3B8E}" type="sibTrans" cxnId="{65E75E43-C35A-422C-BA1C-3F5CE0F163AD}">
      <dgm:prSet/>
      <dgm:spPr/>
      <dgm:t>
        <a:bodyPr/>
        <a:lstStyle/>
        <a:p>
          <a:endParaRPr lang="pt-BR"/>
        </a:p>
      </dgm:t>
    </dgm:pt>
    <dgm:pt modelId="{4CF9D567-EAA0-46AB-8DBA-7B07E70C36EB}" type="pres">
      <dgm:prSet presAssocID="{F8AF988F-1D8F-4439-BB24-80C730F5553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ECDA82D-0061-418F-92FA-71C4FC1C14CD}" type="pres">
      <dgm:prSet presAssocID="{F8AF988F-1D8F-4439-BB24-80C730F55538}" presName="cycle" presStyleCnt="0"/>
      <dgm:spPr/>
    </dgm:pt>
    <dgm:pt modelId="{D628E970-1C5C-4668-9E8F-5FF16BD427C6}" type="pres">
      <dgm:prSet presAssocID="{F8AF988F-1D8F-4439-BB24-80C730F55538}" presName="centerShape" presStyleCnt="0"/>
      <dgm:spPr/>
    </dgm:pt>
    <dgm:pt modelId="{4129F20A-56F4-4D29-B9D3-97E32963D514}" type="pres">
      <dgm:prSet presAssocID="{F8AF988F-1D8F-4439-BB24-80C730F55538}" presName="connSite" presStyleLbl="node1" presStyleIdx="0" presStyleCnt="4"/>
      <dgm:spPr/>
    </dgm:pt>
    <dgm:pt modelId="{09BB6614-9E21-42FF-9B1E-6750115FA71C}" type="pres">
      <dgm:prSet presAssocID="{F8AF988F-1D8F-4439-BB24-80C730F55538}" presName="visible" presStyleLbl="node1" presStyleIdx="0" presStyleCnt="4"/>
      <dgm:spPr/>
    </dgm:pt>
    <dgm:pt modelId="{528D81ED-5C8A-49C0-945E-20FDE0B1F2A0}" type="pres">
      <dgm:prSet presAssocID="{95CC79A0-6DF4-4591-838A-9A1ABFB6B1E7}" presName="Name25" presStyleLbl="parChTrans1D1" presStyleIdx="0" presStyleCnt="3"/>
      <dgm:spPr/>
    </dgm:pt>
    <dgm:pt modelId="{AC3B1ECD-A956-47C4-8653-95A161DA83B5}" type="pres">
      <dgm:prSet presAssocID="{9DD3B443-0780-47E2-B171-164E1F495EB7}" presName="node" presStyleCnt="0"/>
      <dgm:spPr/>
    </dgm:pt>
    <dgm:pt modelId="{2AA755C5-1A79-47ED-850C-43B4E153A245}" type="pres">
      <dgm:prSet presAssocID="{9DD3B443-0780-47E2-B171-164E1F495EB7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5DE4929D-D956-4DA1-BEDE-3544C6A328F6}" type="pres">
      <dgm:prSet presAssocID="{9DD3B443-0780-47E2-B171-164E1F495EB7}" presName="childNode" presStyleLbl="revTx" presStyleIdx="0" presStyleCnt="1">
        <dgm:presLayoutVars>
          <dgm:bulletEnabled val="1"/>
        </dgm:presLayoutVars>
      </dgm:prSet>
      <dgm:spPr/>
    </dgm:pt>
    <dgm:pt modelId="{23BF14AF-1040-4EAA-9B97-3BB98C3A841D}" type="pres">
      <dgm:prSet presAssocID="{8EE507B7-B2F7-4ABE-A278-DE2856D9EA0B}" presName="Name25" presStyleLbl="parChTrans1D1" presStyleIdx="1" presStyleCnt="3"/>
      <dgm:spPr/>
    </dgm:pt>
    <dgm:pt modelId="{DE6F7E51-B9F2-451A-A625-6EA02CD72AE8}" type="pres">
      <dgm:prSet presAssocID="{414E0CFB-6F68-4B7C-BD87-A7CB3C377011}" presName="node" presStyleCnt="0"/>
      <dgm:spPr/>
    </dgm:pt>
    <dgm:pt modelId="{B61E6E9C-BD71-4CB2-A4CC-5EF7E9240EA5}" type="pres">
      <dgm:prSet presAssocID="{414E0CFB-6F68-4B7C-BD87-A7CB3C377011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02319C9B-397E-449D-A336-DE8BAFB1D5F1}" type="pres">
      <dgm:prSet presAssocID="{414E0CFB-6F68-4B7C-BD87-A7CB3C377011}" presName="childNode" presStyleLbl="revTx" presStyleIdx="0" presStyleCnt="1">
        <dgm:presLayoutVars>
          <dgm:bulletEnabled val="1"/>
        </dgm:presLayoutVars>
      </dgm:prSet>
      <dgm:spPr/>
    </dgm:pt>
    <dgm:pt modelId="{92D34629-0317-46CE-A250-BA3BE36D1F28}" type="pres">
      <dgm:prSet presAssocID="{AD6A5177-6FC6-48D6-A8B6-AB08D9520CA8}" presName="Name25" presStyleLbl="parChTrans1D1" presStyleIdx="2" presStyleCnt="3"/>
      <dgm:spPr/>
    </dgm:pt>
    <dgm:pt modelId="{A6549F8F-CD61-4323-92A9-AE9DAC72CDCF}" type="pres">
      <dgm:prSet presAssocID="{F07FC4A4-A9AC-422B-BB40-E15C553A005F}" presName="node" presStyleCnt="0"/>
      <dgm:spPr/>
    </dgm:pt>
    <dgm:pt modelId="{58971FC2-41BF-4935-B5D3-104E53DD84A0}" type="pres">
      <dgm:prSet presAssocID="{F07FC4A4-A9AC-422B-BB40-E15C553A005F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F1575CD3-21CA-4288-86F3-8E4AEBBC5C66}" type="pres">
      <dgm:prSet presAssocID="{F07FC4A4-A9AC-422B-BB40-E15C553A005F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BA77221E-7E8B-44B8-82B3-A713486C2090}" srcId="{F8AF988F-1D8F-4439-BB24-80C730F55538}" destId="{414E0CFB-6F68-4B7C-BD87-A7CB3C377011}" srcOrd="1" destOrd="0" parTransId="{8EE507B7-B2F7-4ABE-A278-DE2856D9EA0B}" sibTransId="{ECC891E1-6DF6-4A11-9D42-7BB1F7E697D1}"/>
    <dgm:cxn modelId="{53321A2F-3EE9-4B14-A5BE-F0CD28F8D675}" type="presOf" srcId="{414E0CFB-6F68-4B7C-BD87-A7CB3C377011}" destId="{B61E6E9C-BD71-4CB2-A4CC-5EF7E9240EA5}" srcOrd="0" destOrd="0" presId="urn:microsoft.com/office/officeart/2005/8/layout/radial2"/>
    <dgm:cxn modelId="{5BC19E32-8A8F-4CBA-BDD7-11606D1C8B6D}" srcId="{F8AF988F-1D8F-4439-BB24-80C730F55538}" destId="{F07FC4A4-A9AC-422B-BB40-E15C553A005F}" srcOrd="2" destOrd="0" parTransId="{AD6A5177-6FC6-48D6-A8B6-AB08D9520CA8}" sibTransId="{71BB7C21-C5F6-4AA7-BC2B-E9DFCF45E830}"/>
    <dgm:cxn modelId="{879BB035-525B-44F0-995B-E016E64BD4EA}" type="presOf" srcId="{D27CEBC5-EDD3-4676-9C1B-F9B500A5D776}" destId="{F1575CD3-21CA-4288-86F3-8E4AEBBC5C66}" srcOrd="0" destOrd="0" presId="urn:microsoft.com/office/officeart/2005/8/layout/radial2"/>
    <dgm:cxn modelId="{65E75E43-C35A-422C-BA1C-3F5CE0F163AD}" srcId="{F07FC4A4-A9AC-422B-BB40-E15C553A005F}" destId="{566BD040-F4F4-4D2A-B5E0-BD3DE72A8E76}" srcOrd="1" destOrd="0" parTransId="{16EE7A7B-76D3-48A0-A08B-50E971B4F8B4}" sibTransId="{0F0EE86D-7E48-4120-B5FD-05496CFD3B8E}"/>
    <dgm:cxn modelId="{F3CE8066-7BB3-445B-BA62-1D8385983878}" type="presOf" srcId="{9DD3B443-0780-47E2-B171-164E1F495EB7}" destId="{2AA755C5-1A79-47ED-850C-43B4E153A245}" srcOrd="0" destOrd="0" presId="urn:microsoft.com/office/officeart/2005/8/layout/radial2"/>
    <dgm:cxn modelId="{F196B647-874B-4A63-9219-F550B24EE8DE}" type="presOf" srcId="{566BD040-F4F4-4D2A-B5E0-BD3DE72A8E76}" destId="{F1575CD3-21CA-4288-86F3-8E4AEBBC5C66}" srcOrd="0" destOrd="1" presId="urn:microsoft.com/office/officeart/2005/8/layout/radial2"/>
    <dgm:cxn modelId="{06860B6D-6457-4811-A9BF-F55541E43B6A}" type="presOf" srcId="{F8AF988F-1D8F-4439-BB24-80C730F55538}" destId="{4CF9D567-EAA0-46AB-8DBA-7B07E70C36EB}" srcOrd="0" destOrd="0" presId="urn:microsoft.com/office/officeart/2005/8/layout/radial2"/>
    <dgm:cxn modelId="{5C5F464F-CF0F-43DC-8F4B-83D81A6EBE4C}" type="presOf" srcId="{AD6A5177-6FC6-48D6-A8B6-AB08D9520CA8}" destId="{92D34629-0317-46CE-A250-BA3BE36D1F28}" srcOrd="0" destOrd="0" presId="urn:microsoft.com/office/officeart/2005/8/layout/radial2"/>
    <dgm:cxn modelId="{1261E877-6770-4F27-B90A-AC415B162F66}" type="presOf" srcId="{F07FC4A4-A9AC-422B-BB40-E15C553A005F}" destId="{58971FC2-41BF-4935-B5D3-104E53DD84A0}" srcOrd="0" destOrd="0" presId="urn:microsoft.com/office/officeart/2005/8/layout/radial2"/>
    <dgm:cxn modelId="{0E066886-2CC8-4053-92C8-1BC4BB7A308C}" srcId="{F07FC4A4-A9AC-422B-BB40-E15C553A005F}" destId="{D27CEBC5-EDD3-4676-9C1B-F9B500A5D776}" srcOrd="0" destOrd="0" parTransId="{22A6B209-FCB7-4CEA-AE2C-F172AB678C99}" sibTransId="{45E0B085-3221-4FDB-BF87-3FD5FE1A41E8}"/>
    <dgm:cxn modelId="{4175569B-F174-4E09-972C-B2354BC4A9DC}" srcId="{F8AF988F-1D8F-4439-BB24-80C730F55538}" destId="{9DD3B443-0780-47E2-B171-164E1F495EB7}" srcOrd="0" destOrd="0" parTransId="{95CC79A0-6DF4-4591-838A-9A1ABFB6B1E7}" sibTransId="{2449DBE0-212F-4766-A5F2-98E8A90DDE25}"/>
    <dgm:cxn modelId="{AC4650DB-238B-4D9E-B20C-432A97BC0FE0}" type="presOf" srcId="{8EE507B7-B2F7-4ABE-A278-DE2856D9EA0B}" destId="{23BF14AF-1040-4EAA-9B97-3BB98C3A841D}" srcOrd="0" destOrd="0" presId="urn:microsoft.com/office/officeart/2005/8/layout/radial2"/>
    <dgm:cxn modelId="{26BCF5DB-7345-4ACB-BEE9-3EE9477EDDFF}" type="presOf" srcId="{95CC79A0-6DF4-4591-838A-9A1ABFB6B1E7}" destId="{528D81ED-5C8A-49C0-945E-20FDE0B1F2A0}" srcOrd="0" destOrd="0" presId="urn:microsoft.com/office/officeart/2005/8/layout/radial2"/>
    <dgm:cxn modelId="{B55A1172-0403-4417-A09D-B2BA44EE85E6}" type="presParOf" srcId="{4CF9D567-EAA0-46AB-8DBA-7B07E70C36EB}" destId="{6ECDA82D-0061-418F-92FA-71C4FC1C14CD}" srcOrd="0" destOrd="0" presId="urn:microsoft.com/office/officeart/2005/8/layout/radial2"/>
    <dgm:cxn modelId="{E39DC9E7-6144-4339-B6A5-03095461123C}" type="presParOf" srcId="{6ECDA82D-0061-418F-92FA-71C4FC1C14CD}" destId="{D628E970-1C5C-4668-9E8F-5FF16BD427C6}" srcOrd="0" destOrd="0" presId="urn:microsoft.com/office/officeart/2005/8/layout/radial2"/>
    <dgm:cxn modelId="{A7DB052D-A6EA-42E6-AAA7-B1BEBBDA1FB6}" type="presParOf" srcId="{D628E970-1C5C-4668-9E8F-5FF16BD427C6}" destId="{4129F20A-56F4-4D29-B9D3-97E32963D514}" srcOrd="0" destOrd="0" presId="urn:microsoft.com/office/officeart/2005/8/layout/radial2"/>
    <dgm:cxn modelId="{F9832C2C-3F7A-4566-9A86-12DD5A6BA367}" type="presParOf" srcId="{D628E970-1C5C-4668-9E8F-5FF16BD427C6}" destId="{09BB6614-9E21-42FF-9B1E-6750115FA71C}" srcOrd="1" destOrd="0" presId="urn:microsoft.com/office/officeart/2005/8/layout/radial2"/>
    <dgm:cxn modelId="{68EF0DA1-38BA-4255-867D-518453F3CA9C}" type="presParOf" srcId="{6ECDA82D-0061-418F-92FA-71C4FC1C14CD}" destId="{528D81ED-5C8A-49C0-945E-20FDE0B1F2A0}" srcOrd="1" destOrd="0" presId="urn:microsoft.com/office/officeart/2005/8/layout/radial2"/>
    <dgm:cxn modelId="{CB9FAD99-097C-46F6-8DB6-9249DD2CB6A6}" type="presParOf" srcId="{6ECDA82D-0061-418F-92FA-71C4FC1C14CD}" destId="{AC3B1ECD-A956-47C4-8653-95A161DA83B5}" srcOrd="2" destOrd="0" presId="urn:microsoft.com/office/officeart/2005/8/layout/radial2"/>
    <dgm:cxn modelId="{089C1687-FC69-46FA-9A93-ECE6580CF4AB}" type="presParOf" srcId="{AC3B1ECD-A956-47C4-8653-95A161DA83B5}" destId="{2AA755C5-1A79-47ED-850C-43B4E153A245}" srcOrd="0" destOrd="0" presId="urn:microsoft.com/office/officeart/2005/8/layout/radial2"/>
    <dgm:cxn modelId="{3E09BC0B-BEC3-424C-8E47-44E03CD91631}" type="presParOf" srcId="{AC3B1ECD-A956-47C4-8653-95A161DA83B5}" destId="{5DE4929D-D956-4DA1-BEDE-3544C6A328F6}" srcOrd="1" destOrd="0" presId="urn:microsoft.com/office/officeart/2005/8/layout/radial2"/>
    <dgm:cxn modelId="{F2E7F486-B72C-4B9D-B0EB-3AB6F831FA3B}" type="presParOf" srcId="{6ECDA82D-0061-418F-92FA-71C4FC1C14CD}" destId="{23BF14AF-1040-4EAA-9B97-3BB98C3A841D}" srcOrd="3" destOrd="0" presId="urn:microsoft.com/office/officeart/2005/8/layout/radial2"/>
    <dgm:cxn modelId="{C550F390-8EC6-410F-83F9-BCC62DC010F3}" type="presParOf" srcId="{6ECDA82D-0061-418F-92FA-71C4FC1C14CD}" destId="{DE6F7E51-B9F2-451A-A625-6EA02CD72AE8}" srcOrd="4" destOrd="0" presId="urn:microsoft.com/office/officeart/2005/8/layout/radial2"/>
    <dgm:cxn modelId="{8A19850F-9B2D-43CB-9C5D-81D72EF1D899}" type="presParOf" srcId="{DE6F7E51-B9F2-451A-A625-6EA02CD72AE8}" destId="{B61E6E9C-BD71-4CB2-A4CC-5EF7E9240EA5}" srcOrd="0" destOrd="0" presId="urn:microsoft.com/office/officeart/2005/8/layout/radial2"/>
    <dgm:cxn modelId="{2F9CB6B8-C6DF-4F68-AD83-5921E4D8AD05}" type="presParOf" srcId="{DE6F7E51-B9F2-451A-A625-6EA02CD72AE8}" destId="{02319C9B-397E-449D-A336-DE8BAFB1D5F1}" srcOrd="1" destOrd="0" presId="urn:microsoft.com/office/officeart/2005/8/layout/radial2"/>
    <dgm:cxn modelId="{963AC656-46A2-41E6-BE3B-2D218AAB61AE}" type="presParOf" srcId="{6ECDA82D-0061-418F-92FA-71C4FC1C14CD}" destId="{92D34629-0317-46CE-A250-BA3BE36D1F28}" srcOrd="5" destOrd="0" presId="urn:microsoft.com/office/officeart/2005/8/layout/radial2"/>
    <dgm:cxn modelId="{E675D4A4-8FC0-4621-B25D-0D01CE4EBF1B}" type="presParOf" srcId="{6ECDA82D-0061-418F-92FA-71C4FC1C14CD}" destId="{A6549F8F-CD61-4323-92A9-AE9DAC72CDCF}" srcOrd="6" destOrd="0" presId="urn:microsoft.com/office/officeart/2005/8/layout/radial2"/>
    <dgm:cxn modelId="{C7EF49A4-602B-4565-B2EF-9C8C8ED821C9}" type="presParOf" srcId="{A6549F8F-CD61-4323-92A9-AE9DAC72CDCF}" destId="{58971FC2-41BF-4935-B5D3-104E53DD84A0}" srcOrd="0" destOrd="0" presId="urn:microsoft.com/office/officeart/2005/8/layout/radial2"/>
    <dgm:cxn modelId="{D33BCC9F-8F8D-43AA-9953-B66D507F9B22}" type="presParOf" srcId="{A6549F8F-CD61-4323-92A9-AE9DAC72CDCF}" destId="{F1575CD3-21CA-4288-86F3-8E4AEBBC5C6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AF988F-1D8F-4439-BB24-80C730F55538}" type="doc">
      <dgm:prSet loTypeId="urn:microsoft.com/office/officeart/2005/8/layout/radial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9DD3B443-0780-47E2-B171-164E1F495EB7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 ASSISTENCIAL</a:t>
          </a:r>
          <a:endParaRPr lang="pt-BR" dirty="0"/>
        </a:p>
      </dgm:t>
    </dgm:pt>
    <dgm:pt modelId="{95CC79A0-6DF4-4591-838A-9A1ABFB6B1E7}" type="parTrans" cxnId="{4175569B-F174-4E09-972C-B2354BC4A9DC}">
      <dgm:prSet/>
      <dgm:spPr/>
      <dgm:t>
        <a:bodyPr/>
        <a:lstStyle/>
        <a:p>
          <a:endParaRPr lang="pt-BR"/>
        </a:p>
      </dgm:t>
    </dgm:pt>
    <dgm:pt modelId="{2449DBE0-212F-4766-A5F2-98E8A90DDE25}" type="sibTrans" cxnId="{4175569B-F174-4E09-972C-B2354BC4A9DC}">
      <dgm:prSet/>
      <dgm:spPr/>
      <dgm:t>
        <a:bodyPr/>
        <a:lstStyle/>
        <a:p>
          <a:endParaRPr lang="pt-BR"/>
        </a:p>
      </dgm:t>
    </dgm:pt>
    <dgm:pt modelId="{414E0CFB-6F68-4B7C-BD87-A7CB3C377011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EDUCACIONAL</a:t>
          </a:r>
          <a:endParaRPr lang="pt-BR" dirty="0"/>
        </a:p>
      </dgm:t>
    </dgm:pt>
    <dgm:pt modelId="{8EE507B7-B2F7-4ABE-A278-DE2856D9EA0B}" type="parTrans" cxnId="{BA77221E-7E8B-44B8-82B3-A713486C2090}">
      <dgm:prSet/>
      <dgm:spPr/>
      <dgm:t>
        <a:bodyPr/>
        <a:lstStyle/>
        <a:p>
          <a:endParaRPr lang="pt-BR"/>
        </a:p>
      </dgm:t>
    </dgm:pt>
    <dgm:pt modelId="{ECC891E1-6DF6-4A11-9D42-7BB1F7E697D1}" type="sibTrans" cxnId="{BA77221E-7E8B-44B8-82B3-A713486C2090}">
      <dgm:prSet/>
      <dgm:spPr/>
      <dgm:t>
        <a:bodyPr/>
        <a:lstStyle/>
        <a:p>
          <a:endParaRPr lang="pt-BR"/>
        </a:p>
      </dgm:t>
    </dgm:pt>
    <dgm:pt modelId="{F07FC4A4-A9AC-422B-BB40-E15C553A005F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SUPERVISIONAL</a:t>
          </a:r>
          <a:endParaRPr lang="pt-BR" dirty="0"/>
        </a:p>
      </dgm:t>
    </dgm:pt>
    <dgm:pt modelId="{AD6A5177-6FC6-48D6-A8B6-AB08D9520CA8}" type="parTrans" cxnId="{5BC19E32-8A8F-4CBA-BDD7-11606D1C8B6D}">
      <dgm:prSet/>
      <dgm:spPr/>
      <dgm:t>
        <a:bodyPr/>
        <a:lstStyle/>
        <a:p>
          <a:endParaRPr lang="pt-BR"/>
        </a:p>
      </dgm:t>
    </dgm:pt>
    <dgm:pt modelId="{71BB7C21-C5F6-4AA7-BC2B-E9DFCF45E830}" type="sibTrans" cxnId="{5BC19E32-8A8F-4CBA-BDD7-11606D1C8B6D}">
      <dgm:prSet/>
      <dgm:spPr/>
      <dgm:t>
        <a:bodyPr/>
        <a:lstStyle/>
        <a:p>
          <a:endParaRPr lang="pt-BR"/>
        </a:p>
      </dgm:t>
    </dgm:pt>
    <dgm:pt modelId="{D27CEBC5-EDD3-4676-9C1B-F9B500A5D776}">
      <dgm:prSet phldrT="[Texto]" phldr="0"/>
      <dgm:spPr/>
      <dgm:t>
        <a:bodyPr/>
        <a:lstStyle/>
        <a:p>
          <a:pPr rtl="0"/>
          <a:endParaRPr lang="pt-BR" dirty="0"/>
        </a:p>
      </dgm:t>
    </dgm:pt>
    <dgm:pt modelId="{22A6B209-FCB7-4CEA-AE2C-F172AB678C99}" type="parTrans" cxnId="{0E066886-2CC8-4053-92C8-1BC4BB7A308C}">
      <dgm:prSet/>
      <dgm:spPr/>
      <dgm:t>
        <a:bodyPr/>
        <a:lstStyle/>
        <a:p>
          <a:endParaRPr lang="pt-BR"/>
        </a:p>
      </dgm:t>
    </dgm:pt>
    <dgm:pt modelId="{45E0B085-3221-4FDB-BF87-3FD5FE1A41E8}" type="sibTrans" cxnId="{0E066886-2CC8-4053-92C8-1BC4BB7A308C}">
      <dgm:prSet/>
      <dgm:spPr/>
      <dgm:t>
        <a:bodyPr/>
        <a:lstStyle/>
        <a:p>
          <a:endParaRPr lang="pt-BR"/>
        </a:p>
      </dgm:t>
    </dgm:pt>
    <dgm:pt modelId="{566BD040-F4F4-4D2A-B5E0-BD3DE72A8E76}">
      <dgm:prSet phldr="0"/>
      <dgm:spPr/>
      <dgm:t>
        <a:bodyPr/>
        <a:lstStyle/>
        <a:p>
          <a:pPr rtl="0"/>
          <a:endParaRPr lang="pt-BR">
            <a:latin typeface="Calibri Light" panose="020F0302020204030204"/>
          </a:endParaRPr>
        </a:p>
      </dgm:t>
    </dgm:pt>
    <dgm:pt modelId="{16EE7A7B-76D3-48A0-A08B-50E971B4F8B4}" type="parTrans" cxnId="{65E75E43-C35A-422C-BA1C-3F5CE0F163AD}">
      <dgm:prSet/>
      <dgm:spPr/>
      <dgm:t>
        <a:bodyPr/>
        <a:lstStyle/>
        <a:p>
          <a:endParaRPr lang="pt-BR"/>
        </a:p>
      </dgm:t>
    </dgm:pt>
    <dgm:pt modelId="{0F0EE86D-7E48-4120-B5FD-05496CFD3B8E}" type="sibTrans" cxnId="{65E75E43-C35A-422C-BA1C-3F5CE0F163AD}">
      <dgm:prSet/>
      <dgm:spPr/>
      <dgm:t>
        <a:bodyPr/>
        <a:lstStyle/>
        <a:p>
          <a:endParaRPr lang="pt-BR"/>
        </a:p>
      </dgm:t>
    </dgm:pt>
    <dgm:pt modelId="{4CF9D567-EAA0-46AB-8DBA-7B07E70C36EB}" type="pres">
      <dgm:prSet presAssocID="{F8AF988F-1D8F-4439-BB24-80C730F5553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ECDA82D-0061-418F-92FA-71C4FC1C14CD}" type="pres">
      <dgm:prSet presAssocID="{F8AF988F-1D8F-4439-BB24-80C730F55538}" presName="cycle" presStyleCnt="0"/>
      <dgm:spPr/>
    </dgm:pt>
    <dgm:pt modelId="{D628E970-1C5C-4668-9E8F-5FF16BD427C6}" type="pres">
      <dgm:prSet presAssocID="{F8AF988F-1D8F-4439-BB24-80C730F55538}" presName="centerShape" presStyleCnt="0"/>
      <dgm:spPr/>
    </dgm:pt>
    <dgm:pt modelId="{4129F20A-56F4-4D29-B9D3-97E32963D514}" type="pres">
      <dgm:prSet presAssocID="{F8AF988F-1D8F-4439-BB24-80C730F55538}" presName="connSite" presStyleLbl="node1" presStyleIdx="0" presStyleCnt="4"/>
      <dgm:spPr/>
    </dgm:pt>
    <dgm:pt modelId="{09BB6614-9E21-42FF-9B1E-6750115FA71C}" type="pres">
      <dgm:prSet presAssocID="{F8AF988F-1D8F-4439-BB24-80C730F55538}" presName="visible" presStyleLbl="node1" presStyleIdx="0" presStyleCnt="4"/>
      <dgm:spPr/>
    </dgm:pt>
    <dgm:pt modelId="{528D81ED-5C8A-49C0-945E-20FDE0B1F2A0}" type="pres">
      <dgm:prSet presAssocID="{95CC79A0-6DF4-4591-838A-9A1ABFB6B1E7}" presName="Name25" presStyleLbl="parChTrans1D1" presStyleIdx="0" presStyleCnt="3"/>
      <dgm:spPr/>
    </dgm:pt>
    <dgm:pt modelId="{AC3B1ECD-A956-47C4-8653-95A161DA83B5}" type="pres">
      <dgm:prSet presAssocID="{9DD3B443-0780-47E2-B171-164E1F495EB7}" presName="node" presStyleCnt="0"/>
      <dgm:spPr/>
    </dgm:pt>
    <dgm:pt modelId="{2AA755C5-1A79-47ED-850C-43B4E153A245}" type="pres">
      <dgm:prSet presAssocID="{9DD3B443-0780-47E2-B171-164E1F495EB7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5DE4929D-D956-4DA1-BEDE-3544C6A328F6}" type="pres">
      <dgm:prSet presAssocID="{9DD3B443-0780-47E2-B171-164E1F495EB7}" presName="childNode" presStyleLbl="revTx" presStyleIdx="0" presStyleCnt="1">
        <dgm:presLayoutVars>
          <dgm:bulletEnabled val="1"/>
        </dgm:presLayoutVars>
      </dgm:prSet>
      <dgm:spPr/>
    </dgm:pt>
    <dgm:pt modelId="{23BF14AF-1040-4EAA-9B97-3BB98C3A841D}" type="pres">
      <dgm:prSet presAssocID="{8EE507B7-B2F7-4ABE-A278-DE2856D9EA0B}" presName="Name25" presStyleLbl="parChTrans1D1" presStyleIdx="1" presStyleCnt="3"/>
      <dgm:spPr/>
    </dgm:pt>
    <dgm:pt modelId="{DE6F7E51-B9F2-451A-A625-6EA02CD72AE8}" type="pres">
      <dgm:prSet presAssocID="{414E0CFB-6F68-4B7C-BD87-A7CB3C377011}" presName="node" presStyleCnt="0"/>
      <dgm:spPr/>
    </dgm:pt>
    <dgm:pt modelId="{B61E6E9C-BD71-4CB2-A4CC-5EF7E9240EA5}" type="pres">
      <dgm:prSet presAssocID="{414E0CFB-6F68-4B7C-BD87-A7CB3C377011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02319C9B-397E-449D-A336-DE8BAFB1D5F1}" type="pres">
      <dgm:prSet presAssocID="{414E0CFB-6F68-4B7C-BD87-A7CB3C377011}" presName="childNode" presStyleLbl="revTx" presStyleIdx="0" presStyleCnt="1">
        <dgm:presLayoutVars>
          <dgm:bulletEnabled val="1"/>
        </dgm:presLayoutVars>
      </dgm:prSet>
      <dgm:spPr/>
    </dgm:pt>
    <dgm:pt modelId="{92D34629-0317-46CE-A250-BA3BE36D1F28}" type="pres">
      <dgm:prSet presAssocID="{AD6A5177-6FC6-48D6-A8B6-AB08D9520CA8}" presName="Name25" presStyleLbl="parChTrans1D1" presStyleIdx="2" presStyleCnt="3"/>
      <dgm:spPr/>
    </dgm:pt>
    <dgm:pt modelId="{A6549F8F-CD61-4323-92A9-AE9DAC72CDCF}" type="pres">
      <dgm:prSet presAssocID="{F07FC4A4-A9AC-422B-BB40-E15C553A005F}" presName="node" presStyleCnt="0"/>
      <dgm:spPr/>
    </dgm:pt>
    <dgm:pt modelId="{58971FC2-41BF-4935-B5D3-104E53DD84A0}" type="pres">
      <dgm:prSet presAssocID="{F07FC4A4-A9AC-422B-BB40-E15C553A005F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F1575CD3-21CA-4288-86F3-8E4AEBBC5C66}" type="pres">
      <dgm:prSet presAssocID="{F07FC4A4-A9AC-422B-BB40-E15C553A005F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BA77221E-7E8B-44B8-82B3-A713486C2090}" srcId="{F8AF988F-1D8F-4439-BB24-80C730F55538}" destId="{414E0CFB-6F68-4B7C-BD87-A7CB3C377011}" srcOrd="1" destOrd="0" parTransId="{8EE507B7-B2F7-4ABE-A278-DE2856D9EA0B}" sibTransId="{ECC891E1-6DF6-4A11-9D42-7BB1F7E697D1}"/>
    <dgm:cxn modelId="{7EAB9C1E-E1F7-420A-8577-849CD1D2A71A}" type="presOf" srcId="{414E0CFB-6F68-4B7C-BD87-A7CB3C377011}" destId="{B61E6E9C-BD71-4CB2-A4CC-5EF7E9240EA5}" srcOrd="0" destOrd="0" presId="urn:microsoft.com/office/officeart/2005/8/layout/radial2"/>
    <dgm:cxn modelId="{5BC19E32-8A8F-4CBA-BDD7-11606D1C8B6D}" srcId="{F8AF988F-1D8F-4439-BB24-80C730F55538}" destId="{F07FC4A4-A9AC-422B-BB40-E15C553A005F}" srcOrd="2" destOrd="0" parTransId="{AD6A5177-6FC6-48D6-A8B6-AB08D9520CA8}" sibTransId="{71BB7C21-C5F6-4AA7-BC2B-E9DFCF45E830}"/>
    <dgm:cxn modelId="{65E75E43-C35A-422C-BA1C-3F5CE0F163AD}" srcId="{F07FC4A4-A9AC-422B-BB40-E15C553A005F}" destId="{566BD040-F4F4-4D2A-B5E0-BD3DE72A8E76}" srcOrd="1" destOrd="0" parTransId="{16EE7A7B-76D3-48A0-A08B-50E971B4F8B4}" sibTransId="{0F0EE86D-7E48-4120-B5FD-05496CFD3B8E}"/>
    <dgm:cxn modelId="{06860B6D-6457-4811-A9BF-F55541E43B6A}" type="presOf" srcId="{F8AF988F-1D8F-4439-BB24-80C730F55538}" destId="{4CF9D567-EAA0-46AB-8DBA-7B07E70C36EB}" srcOrd="0" destOrd="0" presId="urn:microsoft.com/office/officeart/2005/8/layout/radial2"/>
    <dgm:cxn modelId="{9463436D-74D8-45F8-9C74-D0C90DC17584}" type="presOf" srcId="{D27CEBC5-EDD3-4676-9C1B-F9B500A5D776}" destId="{F1575CD3-21CA-4288-86F3-8E4AEBBC5C66}" srcOrd="0" destOrd="0" presId="urn:microsoft.com/office/officeart/2005/8/layout/radial2"/>
    <dgm:cxn modelId="{5C5F464F-CF0F-43DC-8F4B-83D81A6EBE4C}" type="presOf" srcId="{AD6A5177-6FC6-48D6-A8B6-AB08D9520CA8}" destId="{92D34629-0317-46CE-A250-BA3BE36D1F28}" srcOrd="0" destOrd="0" presId="urn:microsoft.com/office/officeart/2005/8/layout/radial2"/>
    <dgm:cxn modelId="{0FA06D57-F539-4DD4-B60C-EB4059826C1F}" type="presOf" srcId="{566BD040-F4F4-4D2A-B5E0-BD3DE72A8E76}" destId="{F1575CD3-21CA-4288-86F3-8E4AEBBC5C66}" srcOrd="0" destOrd="1" presId="urn:microsoft.com/office/officeart/2005/8/layout/radial2"/>
    <dgm:cxn modelId="{0E066886-2CC8-4053-92C8-1BC4BB7A308C}" srcId="{F07FC4A4-A9AC-422B-BB40-E15C553A005F}" destId="{D27CEBC5-EDD3-4676-9C1B-F9B500A5D776}" srcOrd="0" destOrd="0" parTransId="{22A6B209-FCB7-4CEA-AE2C-F172AB678C99}" sibTransId="{45E0B085-3221-4FDB-BF87-3FD5FE1A41E8}"/>
    <dgm:cxn modelId="{4175569B-F174-4E09-972C-B2354BC4A9DC}" srcId="{F8AF988F-1D8F-4439-BB24-80C730F55538}" destId="{9DD3B443-0780-47E2-B171-164E1F495EB7}" srcOrd="0" destOrd="0" parTransId="{95CC79A0-6DF4-4591-838A-9A1ABFB6B1E7}" sibTransId="{2449DBE0-212F-4766-A5F2-98E8A90DDE25}"/>
    <dgm:cxn modelId="{12D378AD-BAC4-405A-8D8C-BE9E1CFD032C}" type="presOf" srcId="{9DD3B443-0780-47E2-B171-164E1F495EB7}" destId="{2AA755C5-1A79-47ED-850C-43B4E153A245}" srcOrd="0" destOrd="0" presId="urn:microsoft.com/office/officeart/2005/8/layout/radial2"/>
    <dgm:cxn modelId="{AC4650DB-238B-4D9E-B20C-432A97BC0FE0}" type="presOf" srcId="{8EE507B7-B2F7-4ABE-A278-DE2856D9EA0B}" destId="{23BF14AF-1040-4EAA-9B97-3BB98C3A841D}" srcOrd="0" destOrd="0" presId="urn:microsoft.com/office/officeart/2005/8/layout/radial2"/>
    <dgm:cxn modelId="{26BCF5DB-7345-4ACB-BEE9-3EE9477EDDFF}" type="presOf" srcId="{95CC79A0-6DF4-4591-838A-9A1ABFB6B1E7}" destId="{528D81ED-5C8A-49C0-945E-20FDE0B1F2A0}" srcOrd="0" destOrd="0" presId="urn:microsoft.com/office/officeart/2005/8/layout/radial2"/>
    <dgm:cxn modelId="{DE52C7DC-5E54-4C06-8D01-21F00C3BC4B0}" type="presOf" srcId="{F07FC4A4-A9AC-422B-BB40-E15C553A005F}" destId="{58971FC2-41BF-4935-B5D3-104E53DD84A0}" srcOrd="0" destOrd="0" presId="urn:microsoft.com/office/officeart/2005/8/layout/radial2"/>
    <dgm:cxn modelId="{B55A1172-0403-4417-A09D-B2BA44EE85E6}" type="presParOf" srcId="{4CF9D567-EAA0-46AB-8DBA-7B07E70C36EB}" destId="{6ECDA82D-0061-418F-92FA-71C4FC1C14CD}" srcOrd="0" destOrd="0" presId="urn:microsoft.com/office/officeart/2005/8/layout/radial2"/>
    <dgm:cxn modelId="{E39DC9E7-6144-4339-B6A5-03095461123C}" type="presParOf" srcId="{6ECDA82D-0061-418F-92FA-71C4FC1C14CD}" destId="{D628E970-1C5C-4668-9E8F-5FF16BD427C6}" srcOrd="0" destOrd="0" presId="urn:microsoft.com/office/officeart/2005/8/layout/radial2"/>
    <dgm:cxn modelId="{B6A42D20-8BD7-46ED-8FFD-FB58B5ED3D59}" type="presParOf" srcId="{D628E970-1C5C-4668-9E8F-5FF16BD427C6}" destId="{4129F20A-56F4-4D29-B9D3-97E32963D514}" srcOrd="0" destOrd="0" presId="urn:microsoft.com/office/officeart/2005/8/layout/radial2"/>
    <dgm:cxn modelId="{D838A0A8-5997-4FF2-87CA-2A0FE492BA22}" type="presParOf" srcId="{D628E970-1C5C-4668-9E8F-5FF16BD427C6}" destId="{09BB6614-9E21-42FF-9B1E-6750115FA71C}" srcOrd="1" destOrd="0" presId="urn:microsoft.com/office/officeart/2005/8/layout/radial2"/>
    <dgm:cxn modelId="{68EF0DA1-38BA-4255-867D-518453F3CA9C}" type="presParOf" srcId="{6ECDA82D-0061-418F-92FA-71C4FC1C14CD}" destId="{528D81ED-5C8A-49C0-945E-20FDE0B1F2A0}" srcOrd="1" destOrd="0" presId="urn:microsoft.com/office/officeart/2005/8/layout/radial2"/>
    <dgm:cxn modelId="{CB9FAD99-097C-46F6-8DB6-9249DD2CB6A6}" type="presParOf" srcId="{6ECDA82D-0061-418F-92FA-71C4FC1C14CD}" destId="{AC3B1ECD-A956-47C4-8653-95A161DA83B5}" srcOrd="2" destOrd="0" presId="urn:microsoft.com/office/officeart/2005/8/layout/radial2"/>
    <dgm:cxn modelId="{4A279DFE-E0F4-4936-8041-964319F59F44}" type="presParOf" srcId="{AC3B1ECD-A956-47C4-8653-95A161DA83B5}" destId="{2AA755C5-1A79-47ED-850C-43B4E153A245}" srcOrd="0" destOrd="0" presId="urn:microsoft.com/office/officeart/2005/8/layout/radial2"/>
    <dgm:cxn modelId="{42B6EEFC-5084-470E-A3E0-4DAD47A3D6B9}" type="presParOf" srcId="{AC3B1ECD-A956-47C4-8653-95A161DA83B5}" destId="{5DE4929D-D956-4DA1-BEDE-3544C6A328F6}" srcOrd="1" destOrd="0" presId="urn:microsoft.com/office/officeart/2005/8/layout/radial2"/>
    <dgm:cxn modelId="{F2E7F486-B72C-4B9D-B0EB-3AB6F831FA3B}" type="presParOf" srcId="{6ECDA82D-0061-418F-92FA-71C4FC1C14CD}" destId="{23BF14AF-1040-4EAA-9B97-3BB98C3A841D}" srcOrd="3" destOrd="0" presId="urn:microsoft.com/office/officeart/2005/8/layout/radial2"/>
    <dgm:cxn modelId="{C550F390-8EC6-410F-83F9-BCC62DC010F3}" type="presParOf" srcId="{6ECDA82D-0061-418F-92FA-71C4FC1C14CD}" destId="{DE6F7E51-B9F2-451A-A625-6EA02CD72AE8}" srcOrd="4" destOrd="0" presId="urn:microsoft.com/office/officeart/2005/8/layout/radial2"/>
    <dgm:cxn modelId="{F83E178C-519C-40D4-AC74-3EE547427E2C}" type="presParOf" srcId="{DE6F7E51-B9F2-451A-A625-6EA02CD72AE8}" destId="{B61E6E9C-BD71-4CB2-A4CC-5EF7E9240EA5}" srcOrd="0" destOrd="0" presId="urn:microsoft.com/office/officeart/2005/8/layout/radial2"/>
    <dgm:cxn modelId="{9A56C60C-2B12-4E7A-997A-2D6DC9915378}" type="presParOf" srcId="{DE6F7E51-B9F2-451A-A625-6EA02CD72AE8}" destId="{02319C9B-397E-449D-A336-DE8BAFB1D5F1}" srcOrd="1" destOrd="0" presId="urn:microsoft.com/office/officeart/2005/8/layout/radial2"/>
    <dgm:cxn modelId="{963AC656-46A2-41E6-BE3B-2D218AAB61AE}" type="presParOf" srcId="{6ECDA82D-0061-418F-92FA-71C4FC1C14CD}" destId="{92D34629-0317-46CE-A250-BA3BE36D1F28}" srcOrd="5" destOrd="0" presId="urn:microsoft.com/office/officeart/2005/8/layout/radial2"/>
    <dgm:cxn modelId="{E675D4A4-8FC0-4621-B25D-0D01CE4EBF1B}" type="presParOf" srcId="{6ECDA82D-0061-418F-92FA-71C4FC1C14CD}" destId="{A6549F8F-CD61-4323-92A9-AE9DAC72CDCF}" srcOrd="6" destOrd="0" presId="urn:microsoft.com/office/officeart/2005/8/layout/radial2"/>
    <dgm:cxn modelId="{C56B4C2F-8980-4879-A9A0-CA77B716E94B}" type="presParOf" srcId="{A6549F8F-CD61-4323-92A9-AE9DAC72CDCF}" destId="{58971FC2-41BF-4935-B5D3-104E53DD84A0}" srcOrd="0" destOrd="0" presId="urn:microsoft.com/office/officeart/2005/8/layout/radial2"/>
    <dgm:cxn modelId="{5059E4A1-FB56-4778-8A64-55716BCAFC82}" type="presParOf" srcId="{A6549F8F-CD61-4323-92A9-AE9DAC72CDCF}" destId="{F1575CD3-21CA-4288-86F3-8E4AEBBC5C6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AF988F-1D8F-4439-BB24-80C730F55538}" type="doc">
      <dgm:prSet loTypeId="urn:microsoft.com/office/officeart/2005/8/layout/radial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9DD3B443-0780-47E2-B171-164E1F495EB7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 ASSISTENCIAL</a:t>
          </a:r>
          <a:endParaRPr lang="pt-BR" dirty="0"/>
        </a:p>
      </dgm:t>
    </dgm:pt>
    <dgm:pt modelId="{95CC79A0-6DF4-4591-838A-9A1ABFB6B1E7}" type="parTrans" cxnId="{4175569B-F174-4E09-972C-B2354BC4A9DC}">
      <dgm:prSet/>
      <dgm:spPr/>
      <dgm:t>
        <a:bodyPr/>
        <a:lstStyle/>
        <a:p>
          <a:endParaRPr lang="pt-BR"/>
        </a:p>
      </dgm:t>
    </dgm:pt>
    <dgm:pt modelId="{2449DBE0-212F-4766-A5F2-98E8A90DDE25}" type="sibTrans" cxnId="{4175569B-F174-4E09-972C-B2354BC4A9DC}">
      <dgm:prSet/>
      <dgm:spPr/>
      <dgm:t>
        <a:bodyPr/>
        <a:lstStyle/>
        <a:p>
          <a:endParaRPr lang="pt-BR"/>
        </a:p>
      </dgm:t>
    </dgm:pt>
    <dgm:pt modelId="{414E0CFB-6F68-4B7C-BD87-A7CB3C377011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EDUCACIONAL</a:t>
          </a:r>
          <a:endParaRPr lang="pt-BR" dirty="0"/>
        </a:p>
      </dgm:t>
    </dgm:pt>
    <dgm:pt modelId="{8EE507B7-B2F7-4ABE-A278-DE2856D9EA0B}" type="parTrans" cxnId="{BA77221E-7E8B-44B8-82B3-A713486C2090}">
      <dgm:prSet/>
      <dgm:spPr/>
      <dgm:t>
        <a:bodyPr/>
        <a:lstStyle/>
        <a:p>
          <a:endParaRPr lang="pt-BR"/>
        </a:p>
      </dgm:t>
    </dgm:pt>
    <dgm:pt modelId="{ECC891E1-6DF6-4A11-9D42-7BB1F7E697D1}" type="sibTrans" cxnId="{BA77221E-7E8B-44B8-82B3-A713486C2090}">
      <dgm:prSet/>
      <dgm:spPr/>
      <dgm:t>
        <a:bodyPr/>
        <a:lstStyle/>
        <a:p>
          <a:endParaRPr lang="pt-BR"/>
        </a:p>
      </dgm:t>
    </dgm:pt>
    <dgm:pt modelId="{F07FC4A4-A9AC-422B-BB40-E15C553A005F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SUPERVISIONAL</a:t>
          </a:r>
          <a:endParaRPr lang="pt-BR" dirty="0"/>
        </a:p>
      </dgm:t>
    </dgm:pt>
    <dgm:pt modelId="{AD6A5177-6FC6-48D6-A8B6-AB08D9520CA8}" type="parTrans" cxnId="{5BC19E32-8A8F-4CBA-BDD7-11606D1C8B6D}">
      <dgm:prSet/>
      <dgm:spPr/>
      <dgm:t>
        <a:bodyPr/>
        <a:lstStyle/>
        <a:p>
          <a:endParaRPr lang="pt-BR"/>
        </a:p>
      </dgm:t>
    </dgm:pt>
    <dgm:pt modelId="{71BB7C21-C5F6-4AA7-BC2B-E9DFCF45E830}" type="sibTrans" cxnId="{5BC19E32-8A8F-4CBA-BDD7-11606D1C8B6D}">
      <dgm:prSet/>
      <dgm:spPr/>
      <dgm:t>
        <a:bodyPr/>
        <a:lstStyle/>
        <a:p>
          <a:endParaRPr lang="pt-BR"/>
        </a:p>
      </dgm:t>
    </dgm:pt>
    <dgm:pt modelId="{D27CEBC5-EDD3-4676-9C1B-F9B500A5D776}">
      <dgm:prSet phldrT="[Texto]" phldr="0"/>
      <dgm:spPr/>
      <dgm:t>
        <a:bodyPr/>
        <a:lstStyle/>
        <a:p>
          <a:pPr rtl="0"/>
          <a:endParaRPr lang="pt-BR" dirty="0"/>
        </a:p>
      </dgm:t>
    </dgm:pt>
    <dgm:pt modelId="{22A6B209-FCB7-4CEA-AE2C-F172AB678C99}" type="parTrans" cxnId="{0E066886-2CC8-4053-92C8-1BC4BB7A308C}">
      <dgm:prSet/>
      <dgm:spPr/>
      <dgm:t>
        <a:bodyPr/>
        <a:lstStyle/>
        <a:p>
          <a:endParaRPr lang="pt-BR"/>
        </a:p>
      </dgm:t>
    </dgm:pt>
    <dgm:pt modelId="{45E0B085-3221-4FDB-BF87-3FD5FE1A41E8}" type="sibTrans" cxnId="{0E066886-2CC8-4053-92C8-1BC4BB7A308C}">
      <dgm:prSet/>
      <dgm:spPr/>
      <dgm:t>
        <a:bodyPr/>
        <a:lstStyle/>
        <a:p>
          <a:endParaRPr lang="pt-BR"/>
        </a:p>
      </dgm:t>
    </dgm:pt>
    <dgm:pt modelId="{566BD040-F4F4-4D2A-B5E0-BD3DE72A8E76}">
      <dgm:prSet phldr="0"/>
      <dgm:spPr/>
      <dgm:t>
        <a:bodyPr/>
        <a:lstStyle/>
        <a:p>
          <a:pPr rtl="0"/>
          <a:endParaRPr lang="pt-BR">
            <a:latin typeface="Calibri Light" panose="020F0302020204030204"/>
          </a:endParaRPr>
        </a:p>
      </dgm:t>
    </dgm:pt>
    <dgm:pt modelId="{16EE7A7B-76D3-48A0-A08B-50E971B4F8B4}" type="parTrans" cxnId="{65E75E43-C35A-422C-BA1C-3F5CE0F163AD}">
      <dgm:prSet/>
      <dgm:spPr/>
      <dgm:t>
        <a:bodyPr/>
        <a:lstStyle/>
        <a:p>
          <a:endParaRPr lang="pt-BR"/>
        </a:p>
      </dgm:t>
    </dgm:pt>
    <dgm:pt modelId="{0F0EE86D-7E48-4120-B5FD-05496CFD3B8E}" type="sibTrans" cxnId="{65E75E43-C35A-422C-BA1C-3F5CE0F163AD}">
      <dgm:prSet/>
      <dgm:spPr/>
      <dgm:t>
        <a:bodyPr/>
        <a:lstStyle/>
        <a:p>
          <a:endParaRPr lang="pt-BR"/>
        </a:p>
      </dgm:t>
    </dgm:pt>
    <dgm:pt modelId="{4CF9D567-EAA0-46AB-8DBA-7B07E70C36EB}" type="pres">
      <dgm:prSet presAssocID="{F8AF988F-1D8F-4439-BB24-80C730F5553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ECDA82D-0061-418F-92FA-71C4FC1C14CD}" type="pres">
      <dgm:prSet presAssocID="{F8AF988F-1D8F-4439-BB24-80C730F55538}" presName="cycle" presStyleCnt="0"/>
      <dgm:spPr/>
    </dgm:pt>
    <dgm:pt modelId="{D628E970-1C5C-4668-9E8F-5FF16BD427C6}" type="pres">
      <dgm:prSet presAssocID="{F8AF988F-1D8F-4439-BB24-80C730F55538}" presName="centerShape" presStyleCnt="0"/>
      <dgm:spPr/>
    </dgm:pt>
    <dgm:pt modelId="{4129F20A-56F4-4D29-B9D3-97E32963D514}" type="pres">
      <dgm:prSet presAssocID="{F8AF988F-1D8F-4439-BB24-80C730F55538}" presName="connSite" presStyleLbl="node1" presStyleIdx="0" presStyleCnt="4"/>
      <dgm:spPr/>
    </dgm:pt>
    <dgm:pt modelId="{09BB6614-9E21-42FF-9B1E-6750115FA71C}" type="pres">
      <dgm:prSet presAssocID="{F8AF988F-1D8F-4439-BB24-80C730F55538}" presName="visible" presStyleLbl="node1" presStyleIdx="0" presStyleCnt="4"/>
      <dgm:spPr/>
    </dgm:pt>
    <dgm:pt modelId="{528D81ED-5C8A-49C0-945E-20FDE0B1F2A0}" type="pres">
      <dgm:prSet presAssocID="{95CC79A0-6DF4-4591-838A-9A1ABFB6B1E7}" presName="Name25" presStyleLbl="parChTrans1D1" presStyleIdx="0" presStyleCnt="3"/>
      <dgm:spPr/>
    </dgm:pt>
    <dgm:pt modelId="{AC3B1ECD-A956-47C4-8653-95A161DA83B5}" type="pres">
      <dgm:prSet presAssocID="{9DD3B443-0780-47E2-B171-164E1F495EB7}" presName="node" presStyleCnt="0"/>
      <dgm:spPr/>
    </dgm:pt>
    <dgm:pt modelId="{2AA755C5-1A79-47ED-850C-43B4E153A245}" type="pres">
      <dgm:prSet presAssocID="{9DD3B443-0780-47E2-B171-164E1F495EB7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5DE4929D-D956-4DA1-BEDE-3544C6A328F6}" type="pres">
      <dgm:prSet presAssocID="{9DD3B443-0780-47E2-B171-164E1F495EB7}" presName="childNode" presStyleLbl="revTx" presStyleIdx="0" presStyleCnt="1">
        <dgm:presLayoutVars>
          <dgm:bulletEnabled val="1"/>
        </dgm:presLayoutVars>
      </dgm:prSet>
      <dgm:spPr/>
    </dgm:pt>
    <dgm:pt modelId="{23BF14AF-1040-4EAA-9B97-3BB98C3A841D}" type="pres">
      <dgm:prSet presAssocID="{8EE507B7-B2F7-4ABE-A278-DE2856D9EA0B}" presName="Name25" presStyleLbl="parChTrans1D1" presStyleIdx="1" presStyleCnt="3"/>
      <dgm:spPr/>
    </dgm:pt>
    <dgm:pt modelId="{DE6F7E51-B9F2-451A-A625-6EA02CD72AE8}" type="pres">
      <dgm:prSet presAssocID="{414E0CFB-6F68-4B7C-BD87-A7CB3C377011}" presName="node" presStyleCnt="0"/>
      <dgm:spPr/>
    </dgm:pt>
    <dgm:pt modelId="{B61E6E9C-BD71-4CB2-A4CC-5EF7E9240EA5}" type="pres">
      <dgm:prSet presAssocID="{414E0CFB-6F68-4B7C-BD87-A7CB3C377011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02319C9B-397E-449D-A336-DE8BAFB1D5F1}" type="pres">
      <dgm:prSet presAssocID="{414E0CFB-6F68-4B7C-BD87-A7CB3C377011}" presName="childNode" presStyleLbl="revTx" presStyleIdx="0" presStyleCnt="1">
        <dgm:presLayoutVars>
          <dgm:bulletEnabled val="1"/>
        </dgm:presLayoutVars>
      </dgm:prSet>
      <dgm:spPr/>
    </dgm:pt>
    <dgm:pt modelId="{92D34629-0317-46CE-A250-BA3BE36D1F28}" type="pres">
      <dgm:prSet presAssocID="{AD6A5177-6FC6-48D6-A8B6-AB08D9520CA8}" presName="Name25" presStyleLbl="parChTrans1D1" presStyleIdx="2" presStyleCnt="3"/>
      <dgm:spPr/>
    </dgm:pt>
    <dgm:pt modelId="{A6549F8F-CD61-4323-92A9-AE9DAC72CDCF}" type="pres">
      <dgm:prSet presAssocID="{F07FC4A4-A9AC-422B-BB40-E15C553A005F}" presName="node" presStyleCnt="0"/>
      <dgm:spPr/>
    </dgm:pt>
    <dgm:pt modelId="{58971FC2-41BF-4935-B5D3-104E53DD84A0}" type="pres">
      <dgm:prSet presAssocID="{F07FC4A4-A9AC-422B-BB40-E15C553A005F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F1575CD3-21CA-4288-86F3-8E4AEBBC5C66}" type="pres">
      <dgm:prSet presAssocID="{F07FC4A4-A9AC-422B-BB40-E15C553A005F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BA77221E-7E8B-44B8-82B3-A713486C2090}" srcId="{F8AF988F-1D8F-4439-BB24-80C730F55538}" destId="{414E0CFB-6F68-4B7C-BD87-A7CB3C377011}" srcOrd="1" destOrd="0" parTransId="{8EE507B7-B2F7-4ABE-A278-DE2856D9EA0B}" sibTransId="{ECC891E1-6DF6-4A11-9D42-7BB1F7E697D1}"/>
    <dgm:cxn modelId="{0EF9BD29-B1EA-4AB2-952F-D14B65B48117}" type="presOf" srcId="{9DD3B443-0780-47E2-B171-164E1F495EB7}" destId="{2AA755C5-1A79-47ED-850C-43B4E153A245}" srcOrd="0" destOrd="0" presId="urn:microsoft.com/office/officeart/2005/8/layout/radial2"/>
    <dgm:cxn modelId="{5BC19E32-8A8F-4CBA-BDD7-11606D1C8B6D}" srcId="{F8AF988F-1D8F-4439-BB24-80C730F55538}" destId="{F07FC4A4-A9AC-422B-BB40-E15C553A005F}" srcOrd="2" destOrd="0" parTransId="{AD6A5177-6FC6-48D6-A8B6-AB08D9520CA8}" sibTransId="{71BB7C21-C5F6-4AA7-BC2B-E9DFCF45E830}"/>
    <dgm:cxn modelId="{65E75E43-C35A-422C-BA1C-3F5CE0F163AD}" srcId="{F07FC4A4-A9AC-422B-BB40-E15C553A005F}" destId="{566BD040-F4F4-4D2A-B5E0-BD3DE72A8E76}" srcOrd="1" destOrd="0" parTransId="{16EE7A7B-76D3-48A0-A08B-50E971B4F8B4}" sibTransId="{0F0EE86D-7E48-4120-B5FD-05496CFD3B8E}"/>
    <dgm:cxn modelId="{A0C1BF6B-AA64-444B-BA25-A92FF46577F1}" type="presOf" srcId="{414E0CFB-6F68-4B7C-BD87-A7CB3C377011}" destId="{B61E6E9C-BD71-4CB2-A4CC-5EF7E9240EA5}" srcOrd="0" destOrd="0" presId="urn:microsoft.com/office/officeart/2005/8/layout/radial2"/>
    <dgm:cxn modelId="{06860B6D-6457-4811-A9BF-F55541E43B6A}" type="presOf" srcId="{F8AF988F-1D8F-4439-BB24-80C730F55538}" destId="{4CF9D567-EAA0-46AB-8DBA-7B07E70C36EB}" srcOrd="0" destOrd="0" presId="urn:microsoft.com/office/officeart/2005/8/layout/radial2"/>
    <dgm:cxn modelId="{5C5F464F-CF0F-43DC-8F4B-83D81A6EBE4C}" type="presOf" srcId="{AD6A5177-6FC6-48D6-A8B6-AB08D9520CA8}" destId="{92D34629-0317-46CE-A250-BA3BE36D1F28}" srcOrd="0" destOrd="0" presId="urn:microsoft.com/office/officeart/2005/8/layout/radial2"/>
    <dgm:cxn modelId="{FA68C378-B3A2-44EE-961B-35C2D8E42B6D}" type="presOf" srcId="{D27CEBC5-EDD3-4676-9C1B-F9B500A5D776}" destId="{F1575CD3-21CA-4288-86F3-8E4AEBBC5C66}" srcOrd="0" destOrd="0" presId="urn:microsoft.com/office/officeart/2005/8/layout/radial2"/>
    <dgm:cxn modelId="{0E066886-2CC8-4053-92C8-1BC4BB7A308C}" srcId="{F07FC4A4-A9AC-422B-BB40-E15C553A005F}" destId="{D27CEBC5-EDD3-4676-9C1B-F9B500A5D776}" srcOrd="0" destOrd="0" parTransId="{22A6B209-FCB7-4CEA-AE2C-F172AB678C99}" sibTransId="{45E0B085-3221-4FDB-BF87-3FD5FE1A41E8}"/>
    <dgm:cxn modelId="{822DB487-C5D2-41B6-85A2-327EE0229F09}" type="presOf" srcId="{566BD040-F4F4-4D2A-B5E0-BD3DE72A8E76}" destId="{F1575CD3-21CA-4288-86F3-8E4AEBBC5C66}" srcOrd="0" destOrd="1" presId="urn:microsoft.com/office/officeart/2005/8/layout/radial2"/>
    <dgm:cxn modelId="{4175569B-F174-4E09-972C-B2354BC4A9DC}" srcId="{F8AF988F-1D8F-4439-BB24-80C730F55538}" destId="{9DD3B443-0780-47E2-B171-164E1F495EB7}" srcOrd="0" destOrd="0" parTransId="{95CC79A0-6DF4-4591-838A-9A1ABFB6B1E7}" sibTransId="{2449DBE0-212F-4766-A5F2-98E8A90DDE25}"/>
    <dgm:cxn modelId="{0AC7EBB2-6D20-4841-ACAC-E0FEA26E314B}" type="presOf" srcId="{F07FC4A4-A9AC-422B-BB40-E15C553A005F}" destId="{58971FC2-41BF-4935-B5D3-104E53DD84A0}" srcOrd="0" destOrd="0" presId="urn:microsoft.com/office/officeart/2005/8/layout/radial2"/>
    <dgm:cxn modelId="{AC4650DB-238B-4D9E-B20C-432A97BC0FE0}" type="presOf" srcId="{8EE507B7-B2F7-4ABE-A278-DE2856D9EA0B}" destId="{23BF14AF-1040-4EAA-9B97-3BB98C3A841D}" srcOrd="0" destOrd="0" presId="urn:microsoft.com/office/officeart/2005/8/layout/radial2"/>
    <dgm:cxn modelId="{26BCF5DB-7345-4ACB-BEE9-3EE9477EDDFF}" type="presOf" srcId="{95CC79A0-6DF4-4591-838A-9A1ABFB6B1E7}" destId="{528D81ED-5C8A-49C0-945E-20FDE0B1F2A0}" srcOrd="0" destOrd="0" presId="urn:microsoft.com/office/officeart/2005/8/layout/radial2"/>
    <dgm:cxn modelId="{B55A1172-0403-4417-A09D-B2BA44EE85E6}" type="presParOf" srcId="{4CF9D567-EAA0-46AB-8DBA-7B07E70C36EB}" destId="{6ECDA82D-0061-418F-92FA-71C4FC1C14CD}" srcOrd="0" destOrd="0" presId="urn:microsoft.com/office/officeart/2005/8/layout/radial2"/>
    <dgm:cxn modelId="{E39DC9E7-6144-4339-B6A5-03095461123C}" type="presParOf" srcId="{6ECDA82D-0061-418F-92FA-71C4FC1C14CD}" destId="{D628E970-1C5C-4668-9E8F-5FF16BD427C6}" srcOrd="0" destOrd="0" presId="urn:microsoft.com/office/officeart/2005/8/layout/radial2"/>
    <dgm:cxn modelId="{BA06FAF5-7B22-41E0-A5C2-AAE48ACDA07C}" type="presParOf" srcId="{D628E970-1C5C-4668-9E8F-5FF16BD427C6}" destId="{4129F20A-56F4-4D29-B9D3-97E32963D514}" srcOrd="0" destOrd="0" presId="urn:microsoft.com/office/officeart/2005/8/layout/radial2"/>
    <dgm:cxn modelId="{2C7FD8A8-4835-45EB-9B0D-1DCEAC45D6AC}" type="presParOf" srcId="{D628E970-1C5C-4668-9E8F-5FF16BD427C6}" destId="{09BB6614-9E21-42FF-9B1E-6750115FA71C}" srcOrd="1" destOrd="0" presId="urn:microsoft.com/office/officeart/2005/8/layout/radial2"/>
    <dgm:cxn modelId="{68EF0DA1-38BA-4255-867D-518453F3CA9C}" type="presParOf" srcId="{6ECDA82D-0061-418F-92FA-71C4FC1C14CD}" destId="{528D81ED-5C8A-49C0-945E-20FDE0B1F2A0}" srcOrd="1" destOrd="0" presId="urn:microsoft.com/office/officeart/2005/8/layout/radial2"/>
    <dgm:cxn modelId="{CB9FAD99-097C-46F6-8DB6-9249DD2CB6A6}" type="presParOf" srcId="{6ECDA82D-0061-418F-92FA-71C4FC1C14CD}" destId="{AC3B1ECD-A956-47C4-8653-95A161DA83B5}" srcOrd="2" destOrd="0" presId="urn:microsoft.com/office/officeart/2005/8/layout/radial2"/>
    <dgm:cxn modelId="{04B981E7-0452-4429-B0E1-1C7708581943}" type="presParOf" srcId="{AC3B1ECD-A956-47C4-8653-95A161DA83B5}" destId="{2AA755C5-1A79-47ED-850C-43B4E153A245}" srcOrd="0" destOrd="0" presId="urn:microsoft.com/office/officeart/2005/8/layout/radial2"/>
    <dgm:cxn modelId="{7F57F773-71BE-4C22-8367-B859597DD92D}" type="presParOf" srcId="{AC3B1ECD-A956-47C4-8653-95A161DA83B5}" destId="{5DE4929D-D956-4DA1-BEDE-3544C6A328F6}" srcOrd="1" destOrd="0" presId="urn:microsoft.com/office/officeart/2005/8/layout/radial2"/>
    <dgm:cxn modelId="{F2E7F486-B72C-4B9D-B0EB-3AB6F831FA3B}" type="presParOf" srcId="{6ECDA82D-0061-418F-92FA-71C4FC1C14CD}" destId="{23BF14AF-1040-4EAA-9B97-3BB98C3A841D}" srcOrd="3" destOrd="0" presId="urn:microsoft.com/office/officeart/2005/8/layout/radial2"/>
    <dgm:cxn modelId="{C550F390-8EC6-410F-83F9-BCC62DC010F3}" type="presParOf" srcId="{6ECDA82D-0061-418F-92FA-71C4FC1C14CD}" destId="{DE6F7E51-B9F2-451A-A625-6EA02CD72AE8}" srcOrd="4" destOrd="0" presId="urn:microsoft.com/office/officeart/2005/8/layout/radial2"/>
    <dgm:cxn modelId="{2AD413FD-00ED-4FD3-8121-89B8267B40F7}" type="presParOf" srcId="{DE6F7E51-B9F2-451A-A625-6EA02CD72AE8}" destId="{B61E6E9C-BD71-4CB2-A4CC-5EF7E9240EA5}" srcOrd="0" destOrd="0" presId="urn:microsoft.com/office/officeart/2005/8/layout/radial2"/>
    <dgm:cxn modelId="{0D019193-522F-4691-B1EC-89B16A07753D}" type="presParOf" srcId="{DE6F7E51-B9F2-451A-A625-6EA02CD72AE8}" destId="{02319C9B-397E-449D-A336-DE8BAFB1D5F1}" srcOrd="1" destOrd="0" presId="urn:microsoft.com/office/officeart/2005/8/layout/radial2"/>
    <dgm:cxn modelId="{963AC656-46A2-41E6-BE3B-2D218AAB61AE}" type="presParOf" srcId="{6ECDA82D-0061-418F-92FA-71C4FC1C14CD}" destId="{92D34629-0317-46CE-A250-BA3BE36D1F28}" srcOrd="5" destOrd="0" presId="urn:microsoft.com/office/officeart/2005/8/layout/radial2"/>
    <dgm:cxn modelId="{E675D4A4-8FC0-4621-B25D-0D01CE4EBF1B}" type="presParOf" srcId="{6ECDA82D-0061-418F-92FA-71C4FC1C14CD}" destId="{A6549F8F-CD61-4323-92A9-AE9DAC72CDCF}" srcOrd="6" destOrd="0" presId="urn:microsoft.com/office/officeart/2005/8/layout/radial2"/>
    <dgm:cxn modelId="{0A0D6F23-5EC0-40CB-A85B-955F739E60F3}" type="presParOf" srcId="{A6549F8F-CD61-4323-92A9-AE9DAC72CDCF}" destId="{58971FC2-41BF-4935-B5D3-104E53DD84A0}" srcOrd="0" destOrd="0" presId="urn:microsoft.com/office/officeart/2005/8/layout/radial2"/>
    <dgm:cxn modelId="{344DB4E5-FC47-475D-8D74-4150A9860C87}" type="presParOf" srcId="{A6549F8F-CD61-4323-92A9-AE9DAC72CDCF}" destId="{F1575CD3-21CA-4288-86F3-8E4AEBBC5C6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E2A28E-4E10-4D38-BD9F-9B6184F785CE}" type="doc">
      <dgm:prSet loTypeId="urn:microsoft.com/office/officeart/2005/8/layout/hProcess7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87CB1ECB-A811-4567-ADE0-E2E9700B3101}">
      <dgm:prSet phldrT="[Texto]" phldr="0"/>
      <dgm:spPr>
        <a:solidFill>
          <a:srgbClr val="BE6311">
            <a:alpha val="90000"/>
          </a:srgbClr>
        </a:solidFill>
      </dgm:spPr>
      <dgm:t>
        <a:bodyPr/>
        <a:lstStyle/>
        <a:p>
          <a:r>
            <a:rPr lang="pt-BR" dirty="0">
              <a:latin typeface="Calibri Light" panose="020F0302020204030204"/>
            </a:rPr>
            <a:t>Rastreamento</a:t>
          </a:r>
          <a:endParaRPr lang="pt-BR" dirty="0"/>
        </a:p>
      </dgm:t>
    </dgm:pt>
    <dgm:pt modelId="{EB3A5DFC-92C2-4EE4-BDC1-BC38746DDEA8}" type="parTrans" cxnId="{D488F058-F871-4D00-828F-6082E5E2ABDE}">
      <dgm:prSet/>
      <dgm:spPr/>
      <dgm:t>
        <a:bodyPr/>
        <a:lstStyle/>
        <a:p>
          <a:endParaRPr lang="pt-BR"/>
        </a:p>
      </dgm:t>
    </dgm:pt>
    <dgm:pt modelId="{051BB85C-C784-494C-B449-E32F4873C1F8}" type="sibTrans" cxnId="{D488F058-F871-4D00-828F-6082E5E2ABDE}">
      <dgm:prSet/>
      <dgm:spPr/>
      <dgm:t>
        <a:bodyPr/>
        <a:lstStyle/>
        <a:p>
          <a:endParaRPr lang="pt-BR"/>
        </a:p>
      </dgm:t>
    </dgm:pt>
    <dgm:pt modelId="{BA8B3413-45CD-4D04-B55B-501316032E56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Elegibilidade Simplificada para Cuidados Paliativos</a:t>
          </a:r>
          <a:endParaRPr lang="pt-BR" dirty="0"/>
        </a:p>
      </dgm:t>
    </dgm:pt>
    <dgm:pt modelId="{3C58EFDA-95ED-4314-884B-2C44206D2C9F}" type="parTrans" cxnId="{DEB6947A-D493-4B7C-A64B-62D789002C77}">
      <dgm:prSet/>
      <dgm:spPr/>
      <dgm:t>
        <a:bodyPr/>
        <a:lstStyle/>
        <a:p>
          <a:endParaRPr lang="pt-BR"/>
        </a:p>
      </dgm:t>
    </dgm:pt>
    <dgm:pt modelId="{5CBC1B2A-85F4-48EC-A801-E13E675211CE}" type="sibTrans" cxnId="{DEB6947A-D493-4B7C-A64B-62D789002C77}">
      <dgm:prSet/>
      <dgm:spPr/>
      <dgm:t>
        <a:bodyPr/>
        <a:lstStyle/>
        <a:p>
          <a:endParaRPr lang="pt-BR"/>
        </a:p>
      </dgm:t>
    </dgm:pt>
    <dgm:pt modelId="{022A3268-574F-4BCB-84B6-CA9ED03A7742}">
      <dgm:prSet phldrT="[Texto]" phldr="0"/>
      <dgm:spPr>
        <a:solidFill>
          <a:srgbClr val="BE6311">
            <a:alpha val="70000"/>
          </a:srgbClr>
        </a:solidFill>
      </dgm:spPr>
      <dgm:t>
        <a:bodyPr/>
        <a:lstStyle/>
        <a:p>
          <a:pPr rtl="0"/>
          <a:r>
            <a:rPr lang="pt-BR" dirty="0">
              <a:latin typeface="Calibri Light" panose="020F0302020204030204"/>
            </a:rPr>
            <a:t>Definir Elegibilidade</a:t>
          </a:r>
          <a:endParaRPr lang="pt-BR" dirty="0"/>
        </a:p>
      </dgm:t>
    </dgm:pt>
    <dgm:pt modelId="{F610C652-FE74-404F-B095-BC2AF01DAECC}" type="parTrans" cxnId="{51905053-0836-4607-B9A0-7860A3977CF8}">
      <dgm:prSet/>
      <dgm:spPr/>
      <dgm:t>
        <a:bodyPr/>
        <a:lstStyle/>
        <a:p>
          <a:endParaRPr lang="pt-BR"/>
        </a:p>
      </dgm:t>
    </dgm:pt>
    <dgm:pt modelId="{4ECB5B7C-C849-4F15-A01C-85822E74882A}" type="sibTrans" cxnId="{51905053-0836-4607-B9A0-7860A3977CF8}">
      <dgm:prSet/>
      <dgm:spPr/>
      <dgm:t>
        <a:bodyPr/>
        <a:lstStyle/>
        <a:p>
          <a:endParaRPr lang="pt-BR"/>
        </a:p>
      </dgm:t>
    </dgm:pt>
    <dgm:pt modelId="{68EAC4ED-CA1E-4EF8-AF5F-FE8920EB8F80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SPICT-BR</a:t>
          </a:r>
          <a:endParaRPr lang="pt-BR" dirty="0"/>
        </a:p>
      </dgm:t>
    </dgm:pt>
    <dgm:pt modelId="{B51FC2AE-D9B9-494F-8D61-F73FB4DE06C8}" type="parTrans" cxnId="{D36BD1BC-576D-4919-8C15-27E6AB8A51B6}">
      <dgm:prSet/>
      <dgm:spPr/>
      <dgm:t>
        <a:bodyPr/>
        <a:lstStyle/>
        <a:p>
          <a:endParaRPr lang="pt-BR"/>
        </a:p>
      </dgm:t>
    </dgm:pt>
    <dgm:pt modelId="{C8ACB7C9-DD51-427F-B316-0D70E39A1A7D}" type="sibTrans" cxnId="{D36BD1BC-576D-4919-8C15-27E6AB8A51B6}">
      <dgm:prSet/>
      <dgm:spPr/>
      <dgm:t>
        <a:bodyPr/>
        <a:lstStyle/>
        <a:p>
          <a:endParaRPr lang="pt-BR"/>
        </a:p>
      </dgm:t>
    </dgm:pt>
    <dgm:pt modelId="{EAD380F3-3534-4148-8566-ABE866522514}">
      <dgm:prSet phldrT="[Texto]" phldr="0"/>
      <dgm:spPr>
        <a:solidFill>
          <a:srgbClr val="BE6312">
            <a:alpha val="50000"/>
          </a:srgbClr>
        </a:solidFill>
      </dgm:spPr>
      <dgm:t>
        <a:bodyPr/>
        <a:lstStyle/>
        <a:p>
          <a:pPr rtl="0"/>
          <a:r>
            <a:rPr lang="pt-BR" dirty="0">
              <a:latin typeface="Calibri Light" panose="020F0302020204030204"/>
            </a:rPr>
            <a:t>Priorização</a:t>
          </a:r>
          <a:endParaRPr lang="pt-BR" dirty="0"/>
        </a:p>
      </dgm:t>
    </dgm:pt>
    <dgm:pt modelId="{0082BF94-F0DD-4348-8C5B-9B186547FFAB}" type="parTrans" cxnId="{02CC19B2-F0F5-4B4F-A126-5F0428B35818}">
      <dgm:prSet/>
      <dgm:spPr/>
      <dgm:t>
        <a:bodyPr/>
        <a:lstStyle/>
        <a:p>
          <a:endParaRPr lang="pt-BR"/>
        </a:p>
      </dgm:t>
    </dgm:pt>
    <dgm:pt modelId="{681352AC-635F-427E-920D-585ED94903EF}" type="sibTrans" cxnId="{02CC19B2-F0F5-4B4F-A126-5F0428B35818}">
      <dgm:prSet/>
      <dgm:spPr/>
      <dgm:t>
        <a:bodyPr/>
        <a:lstStyle/>
        <a:p>
          <a:endParaRPr lang="pt-BR"/>
        </a:p>
      </dgm:t>
    </dgm:pt>
    <dgm:pt modelId="{6704CBFF-9678-4853-8482-83F4F83391B7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Pergunta Surpresa</a:t>
          </a:r>
          <a:endParaRPr lang="pt-BR" dirty="0"/>
        </a:p>
      </dgm:t>
    </dgm:pt>
    <dgm:pt modelId="{95A251E0-8972-498C-846E-91DBB8791B38}" type="parTrans" cxnId="{E264BA2C-4BD5-4FB9-902A-87389721027E}">
      <dgm:prSet/>
      <dgm:spPr/>
      <dgm:t>
        <a:bodyPr/>
        <a:lstStyle/>
        <a:p>
          <a:endParaRPr lang="pt-BR"/>
        </a:p>
      </dgm:t>
    </dgm:pt>
    <dgm:pt modelId="{3A64090E-ED06-4734-8BEF-A6CB7740F557}" type="sibTrans" cxnId="{E264BA2C-4BD5-4FB9-902A-87389721027E}">
      <dgm:prSet/>
      <dgm:spPr/>
      <dgm:t>
        <a:bodyPr/>
        <a:lstStyle/>
        <a:p>
          <a:endParaRPr lang="pt-BR"/>
        </a:p>
      </dgm:t>
    </dgm:pt>
    <dgm:pt modelId="{7C6FD01E-B03F-465D-9848-4DABECF7508E}">
      <dgm:prSet phldr="0"/>
      <dgm:spPr/>
      <dgm:t>
        <a:bodyPr/>
        <a:lstStyle/>
        <a:p>
          <a:pPr rtl="0"/>
          <a:endParaRPr lang="pt-BR" dirty="0">
            <a:latin typeface="Calibri Light" panose="020F0302020204030204"/>
          </a:endParaRPr>
        </a:p>
      </dgm:t>
    </dgm:pt>
    <dgm:pt modelId="{1BA2F179-BC8B-417E-AF3A-505C5D41A5E5}" type="parTrans" cxnId="{E316A445-5299-419F-81D9-0C7C2D30B6D2}">
      <dgm:prSet/>
      <dgm:spPr/>
      <dgm:t>
        <a:bodyPr/>
        <a:lstStyle/>
        <a:p>
          <a:endParaRPr lang="pt-BR"/>
        </a:p>
      </dgm:t>
    </dgm:pt>
    <dgm:pt modelId="{E2D6393D-FB97-4BF6-8874-7AFE7FEB064A}" type="sibTrans" cxnId="{E316A445-5299-419F-81D9-0C7C2D30B6D2}">
      <dgm:prSet/>
      <dgm:spPr/>
      <dgm:t>
        <a:bodyPr/>
        <a:lstStyle/>
        <a:p>
          <a:endParaRPr lang="pt-BR"/>
        </a:p>
      </dgm:t>
    </dgm:pt>
    <dgm:pt modelId="{5600DBB7-B2BA-4D7A-BA8D-127A27A3A3B7}">
      <dgm:prSet phldr="0"/>
      <dgm:spPr/>
      <dgm:t>
        <a:bodyPr/>
        <a:lstStyle/>
        <a:p>
          <a:pPr rtl="0"/>
          <a:endParaRPr lang="pt-BR" dirty="0">
            <a:latin typeface="Calibri Light" panose="020F0302020204030204"/>
          </a:endParaRPr>
        </a:p>
      </dgm:t>
    </dgm:pt>
    <dgm:pt modelId="{81347618-2032-495A-B91E-55ABC2ED57D6}" type="parTrans" cxnId="{BA9ECCD7-4E73-4BBE-BA7E-AE2D760A89C8}">
      <dgm:prSet/>
      <dgm:spPr/>
      <dgm:t>
        <a:bodyPr/>
        <a:lstStyle/>
        <a:p>
          <a:endParaRPr lang="pt-BR"/>
        </a:p>
      </dgm:t>
    </dgm:pt>
    <dgm:pt modelId="{CBA18BC8-C735-42D5-AB37-0FA271F88F38}" type="sibTrans" cxnId="{BA9ECCD7-4E73-4BBE-BA7E-AE2D760A89C8}">
      <dgm:prSet/>
      <dgm:spPr/>
      <dgm:t>
        <a:bodyPr/>
        <a:lstStyle/>
        <a:p>
          <a:endParaRPr lang="pt-BR"/>
        </a:p>
      </dgm:t>
    </dgm:pt>
    <dgm:pt modelId="{14FDD0FC-7EDF-44E7-9368-551AE0C71384}">
      <dgm:prSet phldr="0"/>
      <dgm:spPr/>
      <dgm:t>
        <a:bodyPr/>
        <a:lstStyle/>
        <a:p>
          <a:pPr rtl="0"/>
          <a:endParaRPr lang="pt-BR" dirty="0">
            <a:latin typeface="Calibri Light" panose="020F0302020204030204"/>
          </a:endParaRPr>
        </a:p>
      </dgm:t>
    </dgm:pt>
    <dgm:pt modelId="{49DCF1BA-E1D3-4191-9B86-819A6351DAFD}" type="parTrans" cxnId="{D4B383CD-74FF-4579-A615-2B9677E2624E}">
      <dgm:prSet/>
      <dgm:spPr/>
      <dgm:t>
        <a:bodyPr/>
        <a:lstStyle/>
        <a:p>
          <a:endParaRPr lang="pt-BR"/>
        </a:p>
      </dgm:t>
    </dgm:pt>
    <dgm:pt modelId="{DB5D0DFE-B621-466F-9E3C-09DD10AC22C0}" type="sibTrans" cxnId="{D4B383CD-74FF-4579-A615-2B9677E2624E}">
      <dgm:prSet/>
      <dgm:spPr/>
      <dgm:t>
        <a:bodyPr/>
        <a:lstStyle/>
        <a:p>
          <a:endParaRPr lang="pt-BR"/>
        </a:p>
      </dgm:t>
    </dgm:pt>
    <dgm:pt modelId="{5590AF46-A852-4E23-92F6-AFC5DDC2201F}">
      <dgm:prSet phldr="0"/>
      <dgm:spPr/>
      <dgm:t>
        <a:bodyPr/>
        <a:lstStyle/>
        <a:p>
          <a:pPr rtl="0"/>
          <a:endParaRPr lang="pt-BR" dirty="0">
            <a:latin typeface="Calibri Light" panose="020F0302020204030204"/>
          </a:endParaRPr>
        </a:p>
      </dgm:t>
    </dgm:pt>
    <dgm:pt modelId="{D3BEE5EB-E4F7-41D4-944C-06835FBEF703}" type="parTrans" cxnId="{9F1A888C-6D4C-4710-BD36-3FCA972650E2}">
      <dgm:prSet/>
      <dgm:spPr/>
      <dgm:t>
        <a:bodyPr/>
        <a:lstStyle/>
        <a:p>
          <a:endParaRPr lang="pt-BR"/>
        </a:p>
      </dgm:t>
    </dgm:pt>
    <dgm:pt modelId="{829167C4-4489-4125-A613-B13BA6F39126}" type="sibTrans" cxnId="{9F1A888C-6D4C-4710-BD36-3FCA972650E2}">
      <dgm:prSet/>
      <dgm:spPr/>
      <dgm:t>
        <a:bodyPr/>
        <a:lstStyle/>
        <a:p>
          <a:endParaRPr lang="pt-BR"/>
        </a:p>
      </dgm:t>
    </dgm:pt>
    <dgm:pt modelId="{B27ABE45-D5D0-4D06-8D02-ACC731D5FA6D}">
      <dgm:prSet phldr="0"/>
      <dgm:spPr/>
      <dgm:t>
        <a:bodyPr/>
        <a:lstStyle/>
        <a:p>
          <a:pPr rtl="0"/>
          <a:endParaRPr lang="pt-BR" dirty="0">
            <a:latin typeface="Calibri Light" panose="020F0302020204030204"/>
          </a:endParaRPr>
        </a:p>
      </dgm:t>
    </dgm:pt>
    <dgm:pt modelId="{E71010DF-A1AB-4541-9E5B-C11F7B78F132}" type="parTrans" cxnId="{9C6098AD-B082-492D-BD44-A127762C8CA9}">
      <dgm:prSet/>
      <dgm:spPr/>
      <dgm:t>
        <a:bodyPr/>
        <a:lstStyle/>
        <a:p>
          <a:endParaRPr lang="pt-BR"/>
        </a:p>
      </dgm:t>
    </dgm:pt>
    <dgm:pt modelId="{E7A20132-D0E2-4C8E-A6A1-D33188AB92CB}" type="sibTrans" cxnId="{9C6098AD-B082-492D-BD44-A127762C8CA9}">
      <dgm:prSet/>
      <dgm:spPr/>
      <dgm:t>
        <a:bodyPr/>
        <a:lstStyle/>
        <a:p>
          <a:endParaRPr lang="pt-BR"/>
        </a:p>
      </dgm:t>
    </dgm:pt>
    <dgm:pt modelId="{45516E2C-A9F4-4F03-B623-0AD1DC082E5E}" type="pres">
      <dgm:prSet presAssocID="{42E2A28E-4E10-4D38-BD9F-9B6184F785CE}" presName="Name0" presStyleCnt="0">
        <dgm:presLayoutVars>
          <dgm:dir/>
          <dgm:animLvl val="lvl"/>
          <dgm:resizeHandles val="exact"/>
        </dgm:presLayoutVars>
      </dgm:prSet>
      <dgm:spPr/>
    </dgm:pt>
    <dgm:pt modelId="{74697757-4562-4382-BEB8-D95FAFAF2822}" type="pres">
      <dgm:prSet presAssocID="{87CB1ECB-A811-4567-ADE0-E2E9700B3101}" presName="compositeNode" presStyleCnt="0">
        <dgm:presLayoutVars>
          <dgm:bulletEnabled val="1"/>
        </dgm:presLayoutVars>
      </dgm:prSet>
      <dgm:spPr/>
    </dgm:pt>
    <dgm:pt modelId="{57ED530B-73DD-41AF-B099-3446E681F5E0}" type="pres">
      <dgm:prSet presAssocID="{87CB1ECB-A811-4567-ADE0-E2E9700B3101}" presName="bgRect" presStyleLbl="node1" presStyleIdx="0" presStyleCnt="3"/>
      <dgm:spPr/>
    </dgm:pt>
    <dgm:pt modelId="{80EB9BC0-69DE-4C3B-B700-1F8A59A53074}" type="pres">
      <dgm:prSet presAssocID="{87CB1ECB-A811-4567-ADE0-E2E9700B3101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A5C80067-827C-463C-A367-DDE5FA038CA2}" type="pres">
      <dgm:prSet presAssocID="{87CB1ECB-A811-4567-ADE0-E2E9700B3101}" presName="childNode" presStyleLbl="node1" presStyleIdx="0" presStyleCnt="3">
        <dgm:presLayoutVars>
          <dgm:bulletEnabled val="1"/>
        </dgm:presLayoutVars>
      </dgm:prSet>
      <dgm:spPr/>
    </dgm:pt>
    <dgm:pt modelId="{C6B95BD0-B88F-4A1F-851D-82DDD40826A7}" type="pres">
      <dgm:prSet presAssocID="{051BB85C-C784-494C-B449-E32F4873C1F8}" presName="hSp" presStyleCnt="0"/>
      <dgm:spPr/>
    </dgm:pt>
    <dgm:pt modelId="{9482BE22-F989-4417-8CFD-717CD6913AC6}" type="pres">
      <dgm:prSet presAssocID="{051BB85C-C784-494C-B449-E32F4873C1F8}" presName="vProcSp" presStyleCnt="0"/>
      <dgm:spPr/>
    </dgm:pt>
    <dgm:pt modelId="{1012B707-5198-4FA0-BA46-A3850382EFAA}" type="pres">
      <dgm:prSet presAssocID="{051BB85C-C784-494C-B449-E32F4873C1F8}" presName="vSp1" presStyleCnt="0"/>
      <dgm:spPr/>
    </dgm:pt>
    <dgm:pt modelId="{78E266CB-F56E-4DFD-B6F5-136C72B20BDE}" type="pres">
      <dgm:prSet presAssocID="{051BB85C-C784-494C-B449-E32F4873C1F8}" presName="simulatedConn" presStyleLbl="solidFgAcc1" presStyleIdx="0" presStyleCnt="2"/>
      <dgm:spPr/>
    </dgm:pt>
    <dgm:pt modelId="{25793517-9BCF-42F9-84BA-624AE34ED719}" type="pres">
      <dgm:prSet presAssocID="{051BB85C-C784-494C-B449-E32F4873C1F8}" presName="vSp2" presStyleCnt="0"/>
      <dgm:spPr/>
    </dgm:pt>
    <dgm:pt modelId="{A49B1300-2729-4D5D-8F43-4D0B15E5DEFD}" type="pres">
      <dgm:prSet presAssocID="{051BB85C-C784-494C-B449-E32F4873C1F8}" presName="sibTrans" presStyleCnt="0"/>
      <dgm:spPr/>
    </dgm:pt>
    <dgm:pt modelId="{4809A9AE-E4FC-495E-A592-4A2F020746A1}" type="pres">
      <dgm:prSet presAssocID="{022A3268-574F-4BCB-84B6-CA9ED03A7742}" presName="compositeNode" presStyleCnt="0">
        <dgm:presLayoutVars>
          <dgm:bulletEnabled val="1"/>
        </dgm:presLayoutVars>
      </dgm:prSet>
      <dgm:spPr/>
    </dgm:pt>
    <dgm:pt modelId="{3A862124-19C2-40E6-85EE-ED98C64436A8}" type="pres">
      <dgm:prSet presAssocID="{022A3268-574F-4BCB-84B6-CA9ED03A7742}" presName="bgRect" presStyleLbl="node1" presStyleIdx="1" presStyleCnt="3"/>
      <dgm:spPr/>
    </dgm:pt>
    <dgm:pt modelId="{2D3F7F5B-0D29-4EF2-8E26-B2D4DA1DF773}" type="pres">
      <dgm:prSet presAssocID="{022A3268-574F-4BCB-84B6-CA9ED03A774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C40D5EB-5B14-4EDE-A73A-0EDE2CE43C25}" type="pres">
      <dgm:prSet presAssocID="{022A3268-574F-4BCB-84B6-CA9ED03A7742}" presName="childNode" presStyleLbl="node1" presStyleIdx="1" presStyleCnt="3">
        <dgm:presLayoutVars>
          <dgm:bulletEnabled val="1"/>
        </dgm:presLayoutVars>
      </dgm:prSet>
      <dgm:spPr/>
    </dgm:pt>
    <dgm:pt modelId="{79F853A7-D31C-4E0D-BE9B-2EFACD092747}" type="pres">
      <dgm:prSet presAssocID="{4ECB5B7C-C849-4F15-A01C-85822E74882A}" presName="hSp" presStyleCnt="0"/>
      <dgm:spPr/>
    </dgm:pt>
    <dgm:pt modelId="{8F94B2F5-44EF-42F6-8937-B175DA561374}" type="pres">
      <dgm:prSet presAssocID="{4ECB5B7C-C849-4F15-A01C-85822E74882A}" presName="vProcSp" presStyleCnt="0"/>
      <dgm:spPr/>
    </dgm:pt>
    <dgm:pt modelId="{DAB9D34A-090A-4592-B236-7ABD9B22F457}" type="pres">
      <dgm:prSet presAssocID="{4ECB5B7C-C849-4F15-A01C-85822E74882A}" presName="vSp1" presStyleCnt="0"/>
      <dgm:spPr/>
    </dgm:pt>
    <dgm:pt modelId="{0E7547A8-39DA-47AB-BF25-8F0ED803A548}" type="pres">
      <dgm:prSet presAssocID="{4ECB5B7C-C849-4F15-A01C-85822E74882A}" presName="simulatedConn" presStyleLbl="solidFgAcc1" presStyleIdx="1" presStyleCnt="2"/>
      <dgm:spPr/>
    </dgm:pt>
    <dgm:pt modelId="{F64119AB-B9D3-4552-9F3B-1AA333D7BA53}" type="pres">
      <dgm:prSet presAssocID="{4ECB5B7C-C849-4F15-A01C-85822E74882A}" presName="vSp2" presStyleCnt="0"/>
      <dgm:spPr/>
    </dgm:pt>
    <dgm:pt modelId="{0752237A-1BD1-40AA-AB7B-771B7B4431CA}" type="pres">
      <dgm:prSet presAssocID="{4ECB5B7C-C849-4F15-A01C-85822E74882A}" presName="sibTrans" presStyleCnt="0"/>
      <dgm:spPr/>
    </dgm:pt>
    <dgm:pt modelId="{E5DB9A7C-10F1-4541-9FCC-CC0B880200E9}" type="pres">
      <dgm:prSet presAssocID="{EAD380F3-3534-4148-8566-ABE866522514}" presName="compositeNode" presStyleCnt="0">
        <dgm:presLayoutVars>
          <dgm:bulletEnabled val="1"/>
        </dgm:presLayoutVars>
      </dgm:prSet>
      <dgm:spPr/>
    </dgm:pt>
    <dgm:pt modelId="{54498911-4BA0-45C6-9C63-E9B8E7F5F6A4}" type="pres">
      <dgm:prSet presAssocID="{EAD380F3-3534-4148-8566-ABE866522514}" presName="bgRect" presStyleLbl="node1" presStyleIdx="2" presStyleCnt="3"/>
      <dgm:spPr/>
    </dgm:pt>
    <dgm:pt modelId="{73F4037F-EC7A-4140-94F9-7A7EBAC065C1}" type="pres">
      <dgm:prSet presAssocID="{EAD380F3-3534-4148-8566-ABE866522514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18A00DA8-55D2-4380-9150-0DDB4D75E42C}" type="pres">
      <dgm:prSet presAssocID="{EAD380F3-3534-4148-8566-ABE866522514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0FE38622-D239-4FEF-B12A-022BEC8FF361}" type="presOf" srcId="{022A3268-574F-4BCB-84B6-CA9ED03A7742}" destId="{2D3F7F5B-0D29-4EF2-8E26-B2D4DA1DF773}" srcOrd="1" destOrd="0" presId="urn:microsoft.com/office/officeart/2005/8/layout/hProcess7"/>
    <dgm:cxn modelId="{E264BA2C-4BD5-4FB9-902A-87389721027E}" srcId="{EAD380F3-3534-4148-8566-ABE866522514}" destId="{6704CBFF-9678-4853-8482-83F4F83391B7}" srcOrd="2" destOrd="0" parTransId="{95A251E0-8972-498C-846E-91DBB8791B38}" sibTransId="{3A64090E-ED06-4734-8BEF-A6CB7740F557}"/>
    <dgm:cxn modelId="{B3DBE839-0488-4278-8ECF-1E24CA4BE322}" type="presOf" srcId="{87CB1ECB-A811-4567-ADE0-E2E9700B3101}" destId="{57ED530B-73DD-41AF-B099-3446E681F5E0}" srcOrd="0" destOrd="0" presId="urn:microsoft.com/office/officeart/2005/8/layout/hProcess7"/>
    <dgm:cxn modelId="{0E766C3B-DFAA-4E94-BC8F-CBC2DACCB8A0}" type="presOf" srcId="{BA8B3413-45CD-4D04-B55B-501316032E56}" destId="{A5C80067-827C-463C-A367-DDE5FA038CA2}" srcOrd="0" destOrd="1" presId="urn:microsoft.com/office/officeart/2005/8/layout/hProcess7"/>
    <dgm:cxn modelId="{B2135C3C-B727-4633-8D6B-6C6C36DB9231}" type="presOf" srcId="{7C6FD01E-B03F-465D-9848-4DABECF7508E}" destId="{18A00DA8-55D2-4380-9150-0DDB4D75E42C}" srcOrd="0" destOrd="0" presId="urn:microsoft.com/office/officeart/2005/8/layout/hProcess7"/>
    <dgm:cxn modelId="{E316A445-5299-419F-81D9-0C7C2D30B6D2}" srcId="{EAD380F3-3534-4148-8566-ABE866522514}" destId="{7C6FD01E-B03F-465D-9848-4DABECF7508E}" srcOrd="0" destOrd="0" parTransId="{1BA2F179-BC8B-417E-AF3A-505C5D41A5E5}" sibTransId="{E2D6393D-FB97-4BF6-8874-7AFE7FEB064A}"/>
    <dgm:cxn modelId="{51905053-0836-4607-B9A0-7860A3977CF8}" srcId="{42E2A28E-4E10-4D38-BD9F-9B6184F785CE}" destId="{022A3268-574F-4BCB-84B6-CA9ED03A7742}" srcOrd="1" destOrd="0" parTransId="{F610C652-FE74-404F-B095-BC2AF01DAECC}" sibTransId="{4ECB5B7C-C849-4F15-A01C-85822E74882A}"/>
    <dgm:cxn modelId="{D488F058-F871-4D00-828F-6082E5E2ABDE}" srcId="{42E2A28E-4E10-4D38-BD9F-9B6184F785CE}" destId="{87CB1ECB-A811-4567-ADE0-E2E9700B3101}" srcOrd="0" destOrd="0" parTransId="{EB3A5DFC-92C2-4EE4-BDC1-BC38746DDEA8}" sibTransId="{051BB85C-C784-494C-B449-E32F4873C1F8}"/>
    <dgm:cxn modelId="{DEB6947A-D493-4B7C-A64B-62D789002C77}" srcId="{87CB1ECB-A811-4567-ADE0-E2E9700B3101}" destId="{BA8B3413-45CD-4D04-B55B-501316032E56}" srcOrd="1" destOrd="0" parTransId="{3C58EFDA-95ED-4314-884B-2C44206D2C9F}" sibTransId="{5CBC1B2A-85F4-48EC-A801-E13E675211CE}"/>
    <dgm:cxn modelId="{9F1A888C-6D4C-4710-BD36-3FCA972650E2}" srcId="{022A3268-574F-4BCB-84B6-CA9ED03A7742}" destId="{5590AF46-A852-4E23-92F6-AFC5DDC2201F}" srcOrd="1" destOrd="0" parTransId="{D3BEE5EB-E4F7-41D4-944C-06835FBEF703}" sibTransId="{829167C4-4489-4125-A613-B13BA6F39126}"/>
    <dgm:cxn modelId="{23C7FC97-FE6F-424E-9918-F2435C1346A6}" type="presOf" srcId="{EAD380F3-3534-4148-8566-ABE866522514}" destId="{73F4037F-EC7A-4140-94F9-7A7EBAC065C1}" srcOrd="1" destOrd="0" presId="urn:microsoft.com/office/officeart/2005/8/layout/hProcess7"/>
    <dgm:cxn modelId="{9B2E539D-1F6F-462A-8FBE-142B0D4D0131}" type="presOf" srcId="{5590AF46-A852-4E23-92F6-AFC5DDC2201F}" destId="{EC40D5EB-5B14-4EDE-A73A-0EDE2CE43C25}" srcOrd="0" destOrd="1" presId="urn:microsoft.com/office/officeart/2005/8/layout/hProcess7"/>
    <dgm:cxn modelId="{780773A1-F1A3-4D29-8522-5F9145599BBE}" type="presOf" srcId="{6704CBFF-9678-4853-8482-83F4F83391B7}" destId="{18A00DA8-55D2-4380-9150-0DDB4D75E42C}" srcOrd="0" destOrd="2" presId="urn:microsoft.com/office/officeart/2005/8/layout/hProcess7"/>
    <dgm:cxn modelId="{9C6098AD-B082-492D-BD44-A127762C8CA9}" srcId="{87CB1ECB-A811-4567-ADE0-E2E9700B3101}" destId="{B27ABE45-D5D0-4D06-8D02-ACC731D5FA6D}" srcOrd="0" destOrd="0" parTransId="{E71010DF-A1AB-4541-9E5B-C11F7B78F132}" sibTransId="{E7A20132-D0E2-4C8E-A6A1-D33188AB92CB}"/>
    <dgm:cxn modelId="{02CC19B2-F0F5-4B4F-A126-5F0428B35818}" srcId="{42E2A28E-4E10-4D38-BD9F-9B6184F785CE}" destId="{EAD380F3-3534-4148-8566-ABE866522514}" srcOrd="2" destOrd="0" parTransId="{0082BF94-F0DD-4348-8C5B-9B186547FFAB}" sibTransId="{681352AC-635F-427E-920D-585ED94903EF}"/>
    <dgm:cxn modelId="{ABFC18B3-30C5-4C67-BC5F-079DCA06D576}" type="presOf" srcId="{68EAC4ED-CA1E-4EF8-AF5F-FE8920EB8F80}" destId="{EC40D5EB-5B14-4EDE-A73A-0EDE2CE43C25}" srcOrd="0" destOrd="2" presId="urn:microsoft.com/office/officeart/2005/8/layout/hProcess7"/>
    <dgm:cxn modelId="{D36BD1BC-576D-4919-8C15-27E6AB8A51B6}" srcId="{022A3268-574F-4BCB-84B6-CA9ED03A7742}" destId="{68EAC4ED-CA1E-4EF8-AF5F-FE8920EB8F80}" srcOrd="2" destOrd="0" parTransId="{B51FC2AE-D9B9-494F-8D61-F73FB4DE06C8}" sibTransId="{C8ACB7C9-DD51-427F-B316-0D70E39A1A7D}"/>
    <dgm:cxn modelId="{00D6AFBE-AA3C-4A42-B144-1C3B15C259F8}" type="presOf" srcId="{EAD380F3-3534-4148-8566-ABE866522514}" destId="{54498911-4BA0-45C6-9C63-E9B8E7F5F6A4}" srcOrd="0" destOrd="0" presId="urn:microsoft.com/office/officeart/2005/8/layout/hProcess7"/>
    <dgm:cxn modelId="{D4B383CD-74FF-4579-A615-2B9677E2624E}" srcId="{022A3268-574F-4BCB-84B6-CA9ED03A7742}" destId="{14FDD0FC-7EDF-44E7-9368-551AE0C71384}" srcOrd="0" destOrd="0" parTransId="{49DCF1BA-E1D3-4191-9B86-819A6351DAFD}" sibTransId="{DB5D0DFE-B621-466F-9E3C-09DD10AC22C0}"/>
    <dgm:cxn modelId="{95A022D2-B246-4FD9-BA06-35E005948078}" type="presOf" srcId="{022A3268-574F-4BCB-84B6-CA9ED03A7742}" destId="{3A862124-19C2-40E6-85EE-ED98C64436A8}" srcOrd="0" destOrd="0" presId="urn:microsoft.com/office/officeart/2005/8/layout/hProcess7"/>
    <dgm:cxn modelId="{5F1FC0D4-DBF4-4189-B9C8-71625F22A7AA}" type="presOf" srcId="{42E2A28E-4E10-4D38-BD9F-9B6184F785CE}" destId="{45516E2C-A9F4-4F03-B623-0AD1DC082E5E}" srcOrd="0" destOrd="0" presId="urn:microsoft.com/office/officeart/2005/8/layout/hProcess7"/>
    <dgm:cxn modelId="{BA9ECCD7-4E73-4BBE-BA7E-AE2D760A89C8}" srcId="{EAD380F3-3534-4148-8566-ABE866522514}" destId="{5600DBB7-B2BA-4D7A-BA8D-127A27A3A3B7}" srcOrd="1" destOrd="0" parTransId="{81347618-2032-495A-B91E-55ABC2ED57D6}" sibTransId="{CBA18BC8-C735-42D5-AB37-0FA271F88F38}"/>
    <dgm:cxn modelId="{30BFF2D8-9B7F-4B1B-BB10-FC4EF3E39D38}" type="presOf" srcId="{5600DBB7-B2BA-4D7A-BA8D-127A27A3A3B7}" destId="{18A00DA8-55D2-4380-9150-0DDB4D75E42C}" srcOrd="0" destOrd="1" presId="urn:microsoft.com/office/officeart/2005/8/layout/hProcess7"/>
    <dgm:cxn modelId="{0AAEF0E7-A756-4A07-A4EB-3DFE97FBA8CA}" type="presOf" srcId="{14FDD0FC-7EDF-44E7-9368-551AE0C71384}" destId="{EC40D5EB-5B14-4EDE-A73A-0EDE2CE43C25}" srcOrd="0" destOrd="0" presId="urn:microsoft.com/office/officeart/2005/8/layout/hProcess7"/>
    <dgm:cxn modelId="{290040EF-7279-4D94-834D-992FE3F9F2D6}" type="presOf" srcId="{87CB1ECB-A811-4567-ADE0-E2E9700B3101}" destId="{80EB9BC0-69DE-4C3B-B700-1F8A59A53074}" srcOrd="1" destOrd="0" presId="urn:microsoft.com/office/officeart/2005/8/layout/hProcess7"/>
    <dgm:cxn modelId="{C28B4AF4-4598-4CA0-A65C-9094F90639B2}" type="presOf" srcId="{B27ABE45-D5D0-4D06-8D02-ACC731D5FA6D}" destId="{A5C80067-827C-463C-A367-DDE5FA038CA2}" srcOrd="0" destOrd="0" presId="urn:microsoft.com/office/officeart/2005/8/layout/hProcess7"/>
    <dgm:cxn modelId="{F55935F2-0A92-4790-815F-B4359D424B91}" type="presParOf" srcId="{45516E2C-A9F4-4F03-B623-0AD1DC082E5E}" destId="{74697757-4562-4382-BEB8-D95FAFAF2822}" srcOrd="0" destOrd="0" presId="urn:microsoft.com/office/officeart/2005/8/layout/hProcess7"/>
    <dgm:cxn modelId="{D67FA5A7-082D-40A4-ABBD-CE72F0D3B4C7}" type="presParOf" srcId="{74697757-4562-4382-BEB8-D95FAFAF2822}" destId="{57ED530B-73DD-41AF-B099-3446E681F5E0}" srcOrd="0" destOrd="0" presId="urn:microsoft.com/office/officeart/2005/8/layout/hProcess7"/>
    <dgm:cxn modelId="{4B5B3AF2-2045-4BC3-AD8D-21A98962CAF7}" type="presParOf" srcId="{74697757-4562-4382-BEB8-D95FAFAF2822}" destId="{80EB9BC0-69DE-4C3B-B700-1F8A59A53074}" srcOrd="1" destOrd="0" presId="urn:microsoft.com/office/officeart/2005/8/layout/hProcess7"/>
    <dgm:cxn modelId="{0F19F401-6457-4735-93A9-039A713A156C}" type="presParOf" srcId="{74697757-4562-4382-BEB8-D95FAFAF2822}" destId="{A5C80067-827C-463C-A367-DDE5FA038CA2}" srcOrd="2" destOrd="0" presId="urn:microsoft.com/office/officeart/2005/8/layout/hProcess7"/>
    <dgm:cxn modelId="{767A73A3-C5B6-4491-8817-BC45D9A558E3}" type="presParOf" srcId="{45516E2C-A9F4-4F03-B623-0AD1DC082E5E}" destId="{C6B95BD0-B88F-4A1F-851D-82DDD40826A7}" srcOrd="1" destOrd="0" presId="urn:microsoft.com/office/officeart/2005/8/layout/hProcess7"/>
    <dgm:cxn modelId="{AD8DF5E9-0471-4660-B114-FEBB9E83F3D1}" type="presParOf" srcId="{45516E2C-A9F4-4F03-B623-0AD1DC082E5E}" destId="{9482BE22-F989-4417-8CFD-717CD6913AC6}" srcOrd="2" destOrd="0" presId="urn:microsoft.com/office/officeart/2005/8/layout/hProcess7"/>
    <dgm:cxn modelId="{5BCEF8DA-98B6-4CAE-ABBD-402100AD981B}" type="presParOf" srcId="{9482BE22-F989-4417-8CFD-717CD6913AC6}" destId="{1012B707-5198-4FA0-BA46-A3850382EFAA}" srcOrd="0" destOrd="0" presId="urn:microsoft.com/office/officeart/2005/8/layout/hProcess7"/>
    <dgm:cxn modelId="{9D4E404E-EF1A-4B97-BE78-5B05101971BB}" type="presParOf" srcId="{9482BE22-F989-4417-8CFD-717CD6913AC6}" destId="{78E266CB-F56E-4DFD-B6F5-136C72B20BDE}" srcOrd="1" destOrd="0" presId="urn:microsoft.com/office/officeart/2005/8/layout/hProcess7"/>
    <dgm:cxn modelId="{B40154D8-F95B-4D22-8938-14FE60450537}" type="presParOf" srcId="{9482BE22-F989-4417-8CFD-717CD6913AC6}" destId="{25793517-9BCF-42F9-84BA-624AE34ED719}" srcOrd="2" destOrd="0" presId="urn:microsoft.com/office/officeart/2005/8/layout/hProcess7"/>
    <dgm:cxn modelId="{59932920-B239-41F3-96B2-7DB21CE48257}" type="presParOf" srcId="{45516E2C-A9F4-4F03-B623-0AD1DC082E5E}" destId="{A49B1300-2729-4D5D-8F43-4D0B15E5DEFD}" srcOrd="3" destOrd="0" presId="urn:microsoft.com/office/officeart/2005/8/layout/hProcess7"/>
    <dgm:cxn modelId="{6BBD4C82-BB97-460F-A0F5-06B6A7D1B38F}" type="presParOf" srcId="{45516E2C-A9F4-4F03-B623-0AD1DC082E5E}" destId="{4809A9AE-E4FC-495E-A592-4A2F020746A1}" srcOrd="4" destOrd="0" presId="urn:microsoft.com/office/officeart/2005/8/layout/hProcess7"/>
    <dgm:cxn modelId="{73A919E2-56A7-4732-A026-70D46D8A0041}" type="presParOf" srcId="{4809A9AE-E4FC-495E-A592-4A2F020746A1}" destId="{3A862124-19C2-40E6-85EE-ED98C64436A8}" srcOrd="0" destOrd="0" presId="urn:microsoft.com/office/officeart/2005/8/layout/hProcess7"/>
    <dgm:cxn modelId="{543A9D8A-66AD-4E75-B8B3-99E14CC3D471}" type="presParOf" srcId="{4809A9AE-E4FC-495E-A592-4A2F020746A1}" destId="{2D3F7F5B-0D29-4EF2-8E26-B2D4DA1DF773}" srcOrd="1" destOrd="0" presId="urn:microsoft.com/office/officeart/2005/8/layout/hProcess7"/>
    <dgm:cxn modelId="{41C34D29-8D31-4FCF-9483-EEF8B458A3B2}" type="presParOf" srcId="{4809A9AE-E4FC-495E-A592-4A2F020746A1}" destId="{EC40D5EB-5B14-4EDE-A73A-0EDE2CE43C25}" srcOrd="2" destOrd="0" presId="urn:microsoft.com/office/officeart/2005/8/layout/hProcess7"/>
    <dgm:cxn modelId="{DE615AAC-D0F1-49FF-B9F4-DA84974EAACA}" type="presParOf" srcId="{45516E2C-A9F4-4F03-B623-0AD1DC082E5E}" destId="{79F853A7-D31C-4E0D-BE9B-2EFACD092747}" srcOrd="5" destOrd="0" presId="urn:microsoft.com/office/officeart/2005/8/layout/hProcess7"/>
    <dgm:cxn modelId="{8D7F302D-0C5D-443C-89E2-ABFE35ECF8E1}" type="presParOf" srcId="{45516E2C-A9F4-4F03-B623-0AD1DC082E5E}" destId="{8F94B2F5-44EF-42F6-8937-B175DA561374}" srcOrd="6" destOrd="0" presId="urn:microsoft.com/office/officeart/2005/8/layout/hProcess7"/>
    <dgm:cxn modelId="{A86F9725-AAA3-43FA-8089-A1C1E687F6F6}" type="presParOf" srcId="{8F94B2F5-44EF-42F6-8937-B175DA561374}" destId="{DAB9D34A-090A-4592-B236-7ABD9B22F457}" srcOrd="0" destOrd="0" presId="urn:microsoft.com/office/officeart/2005/8/layout/hProcess7"/>
    <dgm:cxn modelId="{2733F381-406F-49C9-89F5-9911A723D6FE}" type="presParOf" srcId="{8F94B2F5-44EF-42F6-8937-B175DA561374}" destId="{0E7547A8-39DA-47AB-BF25-8F0ED803A548}" srcOrd="1" destOrd="0" presId="urn:microsoft.com/office/officeart/2005/8/layout/hProcess7"/>
    <dgm:cxn modelId="{D28C1B1D-C509-436B-8B45-26143AA7FD5A}" type="presParOf" srcId="{8F94B2F5-44EF-42F6-8937-B175DA561374}" destId="{F64119AB-B9D3-4552-9F3B-1AA333D7BA53}" srcOrd="2" destOrd="0" presId="urn:microsoft.com/office/officeart/2005/8/layout/hProcess7"/>
    <dgm:cxn modelId="{62AFD97D-6DCD-44B9-9432-817959DDF1E9}" type="presParOf" srcId="{45516E2C-A9F4-4F03-B623-0AD1DC082E5E}" destId="{0752237A-1BD1-40AA-AB7B-771B7B4431CA}" srcOrd="7" destOrd="0" presId="urn:microsoft.com/office/officeart/2005/8/layout/hProcess7"/>
    <dgm:cxn modelId="{01F43114-C7D8-4A95-B79F-EE2A44FDE550}" type="presParOf" srcId="{45516E2C-A9F4-4F03-B623-0AD1DC082E5E}" destId="{E5DB9A7C-10F1-4541-9FCC-CC0B880200E9}" srcOrd="8" destOrd="0" presId="urn:microsoft.com/office/officeart/2005/8/layout/hProcess7"/>
    <dgm:cxn modelId="{0AE67E59-7924-4232-81E5-C2AA30CBCCED}" type="presParOf" srcId="{E5DB9A7C-10F1-4541-9FCC-CC0B880200E9}" destId="{54498911-4BA0-45C6-9C63-E9B8E7F5F6A4}" srcOrd="0" destOrd="0" presId="urn:microsoft.com/office/officeart/2005/8/layout/hProcess7"/>
    <dgm:cxn modelId="{29DDDCC1-FC4B-4D66-AF9F-48626EF587AF}" type="presParOf" srcId="{E5DB9A7C-10F1-4541-9FCC-CC0B880200E9}" destId="{73F4037F-EC7A-4140-94F9-7A7EBAC065C1}" srcOrd="1" destOrd="0" presId="urn:microsoft.com/office/officeart/2005/8/layout/hProcess7"/>
    <dgm:cxn modelId="{95E46CCE-5BAE-4EAE-B53D-D2EC427432C3}" type="presParOf" srcId="{E5DB9A7C-10F1-4541-9FCC-CC0B880200E9}" destId="{18A00DA8-55D2-4380-9150-0DDB4D75E42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34629-0317-46CE-A250-BA3BE36D1F28}">
      <dsp:nvSpPr>
        <dsp:cNvPr id="0" name=""/>
        <dsp:cNvSpPr/>
      </dsp:nvSpPr>
      <dsp:spPr>
        <a:xfrm rot="2563265">
          <a:off x="4795082" y="3100304"/>
          <a:ext cx="674017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674017" y="162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F14AF-1040-4EAA-9B97-3BB98C3A841D}">
      <dsp:nvSpPr>
        <dsp:cNvPr id="0" name=""/>
        <dsp:cNvSpPr/>
      </dsp:nvSpPr>
      <dsp:spPr>
        <a:xfrm>
          <a:off x="4884503" y="2176741"/>
          <a:ext cx="862357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862357" y="162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D81ED-5C8A-49C0-945E-20FDE0B1F2A0}">
      <dsp:nvSpPr>
        <dsp:cNvPr id="0" name=""/>
        <dsp:cNvSpPr/>
      </dsp:nvSpPr>
      <dsp:spPr>
        <a:xfrm rot="19104073">
          <a:off x="4785332" y="1247567"/>
          <a:ext cx="786483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786483" y="162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B6614-9E21-42FF-9B1E-6750115FA71C}">
      <dsp:nvSpPr>
        <dsp:cNvPr id="0" name=""/>
        <dsp:cNvSpPr/>
      </dsp:nvSpPr>
      <dsp:spPr>
        <a:xfrm>
          <a:off x="3056934" y="1117917"/>
          <a:ext cx="2150080" cy="2150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755C5-1A79-47ED-850C-43B4E153A245}">
      <dsp:nvSpPr>
        <dsp:cNvPr id="0" name=""/>
        <dsp:cNvSpPr/>
      </dsp:nvSpPr>
      <dsp:spPr>
        <a:xfrm>
          <a:off x="5320874" y="1338"/>
          <a:ext cx="1203631" cy="1203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Calibri Light" panose="020F0302020204030204"/>
            </a:rPr>
            <a:t> ASSISTENCIAL</a:t>
          </a:r>
          <a:endParaRPr lang="pt-BR" sz="1100" kern="1200" dirty="0"/>
        </a:p>
      </dsp:txBody>
      <dsp:txXfrm>
        <a:off x="5497142" y="177606"/>
        <a:ext cx="851095" cy="851095"/>
      </dsp:txXfrm>
    </dsp:sp>
    <dsp:sp modelId="{B61E6E9C-BD71-4CB2-A4CC-5EF7E9240EA5}">
      <dsp:nvSpPr>
        <dsp:cNvPr id="0" name=""/>
        <dsp:cNvSpPr/>
      </dsp:nvSpPr>
      <dsp:spPr>
        <a:xfrm>
          <a:off x="5746861" y="1591142"/>
          <a:ext cx="1203631" cy="1203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Calibri Light" panose="020F0302020204030204"/>
            </a:rPr>
            <a:t>EDUCACIONAL</a:t>
          </a:r>
          <a:endParaRPr lang="pt-BR" sz="1100" kern="1200" dirty="0"/>
        </a:p>
      </dsp:txBody>
      <dsp:txXfrm>
        <a:off x="5923129" y="1767410"/>
        <a:ext cx="851095" cy="851095"/>
      </dsp:txXfrm>
    </dsp:sp>
    <dsp:sp modelId="{58971FC2-41BF-4935-B5D3-104E53DD84A0}">
      <dsp:nvSpPr>
        <dsp:cNvPr id="0" name=""/>
        <dsp:cNvSpPr/>
      </dsp:nvSpPr>
      <dsp:spPr>
        <a:xfrm>
          <a:off x="5208532" y="3137736"/>
          <a:ext cx="1290048" cy="1290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Calibri Light" panose="020F0302020204030204"/>
            </a:rPr>
            <a:t>SUPERVISIONAL</a:t>
          </a:r>
          <a:endParaRPr lang="pt-BR" sz="1100" kern="1200" dirty="0"/>
        </a:p>
      </dsp:txBody>
      <dsp:txXfrm>
        <a:off x="5397455" y="3326659"/>
        <a:ext cx="912202" cy="912202"/>
      </dsp:txXfrm>
    </dsp:sp>
    <dsp:sp modelId="{F1575CD3-21CA-4288-86F3-8E4AEBBC5C66}">
      <dsp:nvSpPr>
        <dsp:cNvPr id="0" name=""/>
        <dsp:cNvSpPr/>
      </dsp:nvSpPr>
      <dsp:spPr>
        <a:xfrm>
          <a:off x="6627585" y="3137736"/>
          <a:ext cx="1935072" cy="1290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4200" kern="1200" dirty="0"/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4200" kern="1200">
            <a:latin typeface="Calibri Light" panose="020F0302020204030204"/>
          </a:endParaRPr>
        </a:p>
      </dsp:txBody>
      <dsp:txXfrm>
        <a:off x="6627585" y="3137736"/>
        <a:ext cx="1935072" cy="1290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34629-0317-46CE-A250-BA3BE36D1F28}">
      <dsp:nvSpPr>
        <dsp:cNvPr id="0" name=""/>
        <dsp:cNvSpPr/>
      </dsp:nvSpPr>
      <dsp:spPr>
        <a:xfrm rot="2563265">
          <a:off x="4795082" y="3100304"/>
          <a:ext cx="674017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674017" y="162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F14AF-1040-4EAA-9B97-3BB98C3A841D}">
      <dsp:nvSpPr>
        <dsp:cNvPr id="0" name=""/>
        <dsp:cNvSpPr/>
      </dsp:nvSpPr>
      <dsp:spPr>
        <a:xfrm>
          <a:off x="4884503" y="2176741"/>
          <a:ext cx="862357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862357" y="162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D81ED-5C8A-49C0-945E-20FDE0B1F2A0}">
      <dsp:nvSpPr>
        <dsp:cNvPr id="0" name=""/>
        <dsp:cNvSpPr/>
      </dsp:nvSpPr>
      <dsp:spPr>
        <a:xfrm rot="19104073">
          <a:off x="4785332" y="1247567"/>
          <a:ext cx="786483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786483" y="162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B6614-9E21-42FF-9B1E-6750115FA71C}">
      <dsp:nvSpPr>
        <dsp:cNvPr id="0" name=""/>
        <dsp:cNvSpPr/>
      </dsp:nvSpPr>
      <dsp:spPr>
        <a:xfrm>
          <a:off x="3056934" y="1117917"/>
          <a:ext cx="2150080" cy="2150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755C5-1A79-47ED-850C-43B4E153A245}">
      <dsp:nvSpPr>
        <dsp:cNvPr id="0" name=""/>
        <dsp:cNvSpPr/>
      </dsp:nvSpPr>
      <dsp:spPr>
        <a:xfrm>
          <a:off x="5320874" y="1338"/>
          <a:ext cx="1203631" cy="1203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Calibri Light" panose="020F0302020204030204"/>
            </a:rPr>
            <a:t> ASSISTENCIAL</a:t>
          </a:r>
          <a:endParaRPr lang="pt-BR" sz="1100" kern="1200" dirty="0"/>
        </a:p>
      </dsp:txBody>
      <dsp:txXfrm>
        <a:off x="5497142" y="177606"/>
        <a:ext cx="851095" cy="851095"/>
      </dsp:txXfrm>
    </dsp:sp>
    <dsp:sp modelId="{B61E6E9C-BD71-4CB2-A4CC-5EF7E9240EA5}">
      <dsp:nvSpPr>
        <dsp:cNvPr id="0" name=""/>
        <dsp:cNvSpPr/>
      </dsp:nvSpPr>
      <dsp:spPr>
        <a:xfrm>
          <a:off x="5746861" y="1591142"/>
          <a:ext cx="1203631" cy="1203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Calibri Light" panose="020F0302020204030204"/>
            </a:rPr>
            <a:t>EDUCACIONAL</a:t>
          </a:r>
          <a:endParaRPr lang="pt-BR" sz="1100" kern="1200" dirty="0"/>
        </a:p>
      </dsp:txBody>
      <dsp:txXfrm>
        <a:off x="5923129" y="1767410"/>
        <a:ext cx="851095" cy="851095"/>
      </dsp:txXfrm>
    </dsp:sp>
    <dsp:sp modelId="{58971FC2-41BF-4935-B5D3-104E53DD84A0}">
      <dsp:nvSpPr>
        <dsp:cNvPr id="0" name=""/>
        <dsp:cNvSpPr/>
      </dsp:nvSpPr>
      <dsp:spPr>
        <a:xfrm>
          <a:off x="5208532" y="3137736"/>
          <a:ext cx="1290048" cy="1290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Calibri Light" panose="020F0302020204030204"/>
            </a:rPr>
            <a:t>SUPERVISIONAL</a:t>
          </a:r>
          <a:endParaRPr lang="pt-BR" sz="1100" kern="1200" dirty="0"/>
        </a:p>
      </dsp:txBody>
      <dsp:txXfrm>
        <a:off x="5397455" y="3326659"/>
        <a:ext cx="912202" cy="912202"/>
      </dsp:txXfrm>
    </dsp:sp>
    <dsp:sp modelId="{F1575CD3-21CA-4288-86F3-8E4AEBBC5C66}">
      <dsp:nvSpPr>
        <dsp:cNvPr id="0" name=""/>
        <dsp:cNvSpPr/>
      </dsp:nvSpPr>
      <dsp:spPr>
        <a:xfrm>
          <a:off x="6627585" y="3137736"/>
          <a:ext cx="1935072" cy="1290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4200" kern="1200" dirty="0"/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4200" kern="1200">
            <a:latin typeface="Calibri Light" panose="020F0302020204030204"/>
          </a:endParaRPr>
        </a:p>
      </dsp:txBody>
      <dsp:txXfrm>
        <a:off x="6627585" y="3137736"/>
        <a:ext cx="1935072" cy="1290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34629-0317-46CE-A250-BA3BE36D1F28}">
      <dsp:nvSpPr>
        <dsp:cNvPr id="0" name=""/>
        <dsp:cNvSpPr/>
      </dsp:nvSpPr>
      <dsp:spPr>
        <a:xfrm rot="2563265">
          <a:off x="4795082" y="3100304"/>
          <a:ext cx="674017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674017" y="162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F14AF-1040-4EAA-9B97-3BB98C3A841D}">
      <dsp:nvSpPr>
        <dsp:cNvPr id="0" name=""/>
        <dsp:cNvSpPr/>
      </dsp:nvSpPr>
      <dsp:spPr>
        <a:xfrm>
          <a:off x="4884503" y="2176741"/>
          <a:ext cx="862357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862357" y="162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D81ED-5C8A-49C0-945E-20FDE0B1F2A0}">
      <dsp:nvSpPr>
        <dsp:cNvPr id="0" name=""/>
        <dsp:cNvSpPr/>
      </dsp:nvSpPr>
      <dsp:spPr>
        <a:xfrm rot="19104073">
          <a:off x="4785332" y="1247567"/>
          <a:ext cx="786483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786483" y="162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B6614-9E21-42FF-9B1E-6750115FA71C}">
      <dsp:nvSpPr>
        <dsp:cNvPr id="0" name=""/>
        <dsp:cNvSpPr/>
      </dsp:nvSpPr>
      <dsp:spPr>
        <a:xfrm>
          <a:off x="3056934" y="1117917"/>
          <a:ext cx="2150080" cy="2150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755C5-1A79-47ED-850C-43B4E153A245}">
      <dsp:nvSpPr>
        <dsp:cNvPr id="0" name=""/>
        <dsp:cNvSpPr/>
      </dsp:nvSpPr>
      <dsp:spPr>
        <a:xfrm>
          <a:off x="5320874" y="1338"/>
          <a:ext cx="1203631" cy="1203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Calibri Light" panose="020F0302020204030204"/>
            </a:rPr>
            <a:t> ASSISTENCIAL</a:t>
          </a:r>
          <a:endParaRPr lang="pt-BR" sz="1100" kern="1200" dirty="0"/>
        </a:p>
      </dsp:txBody>
      <dsp:txXfrm>
        <a:off x="5497142" y="177606"/>
        <a:ext cx="851095" cy="851095"/>
      </dsp:txXfrm>
    </dsp:sp>
    <dsp:sp modelId="{B61E6E9C-BD71-4CB2-A4CC-5EF7E9240EA5}">
      <dsp:nvSpPr>
        <dsp:cNvPr id="0" name=""/>
        <dsp:cNvSpPr/>
      </dsp:nvSpPr>
      <dsp:spPr>
        <a:xfrm>
          <a:off x="5746861" y="1591142"/>
          <a:ext cx="1203631" cy="1203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Calibri Light" panose="020F0302020204030204"/>
            </a:rPr>
            <a:t>EDUCACIONAL</a:t>
          </a:r>
          <a:endParaRPr lang="pt-BR" sz="1100" kern="1200" dirty="0"/>
        </a:p>
      </dsp:txBody>
      <dsp:txXfrm>
        <a:off x="5923129" y="1767410"/>
        <a:ext cx="851095" cy="851095"/>
      </dsp:txXfrm>
    </dsp:sp>
    <dsp:sp modelId="{58971FC2-41BF-4935-B5D3-104E53DD84A0}">
      <dsp:nvSpPr>
        <dsp:cNvPr id="0" name=""/>
        <dsp:cNvSpPr/>
      </dsp:nvSpPr>
      <dsp:spPr>
        <a:xfrm>
          <a:off x="5208532" y="3137736"/>
          <a:ext cx="1290048" cy="1290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Calibri Light" panose="020F0302020204030204"/>
            </a:rPr>
            <a:t>SUPERVISIONAL</a:t>
          </a:r>
          <a:endParaRPr lang="pt-BR" sz="1100" kern="1200" dirty="0"/>
        </a:p>
      </dsp:txBody>
      <dsp:txXfrm>
        <a:off x="5397455" y="3326659"/>
        <a:ext cx="912202" cy="912202"/>
      </dsp:txXfrm>
    </dsp:sp>
    <dsp:sp modelId="{F1575CD3-21CA-4288-86F3-8E4AEBBC5C66}">
      <dsp:nvSpPr>
        <dsp:cNvPr id="0" name=""/>
        <dsp:cNvSpPr/>
      </dsp:nvSpPr>
      <dsp:spPr>
        <a:xfrm>
          <a:off x="6627585" y="3137736"/>
          <a:ext cx="1935072" cy="1290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4200" kern="1200" dirty="0"/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4200" kern="1200">
            <a:latin typeface="Calibri Light" panose="020F0302020204030204"/>
          </a:endParaRPr>
        </a:p>
      </dsp:txBody>
      <dsp:txXfrm>
        <a:off x="6627585" y="3137736"/>
        <a:ext cx="1935072" cy="1290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D530B-73DD-41AF-B099-3446E681F5E0}">
      <dsp:nvSpPr>
        <dsp:cNvPr id="0" name=""/>
        <dsp:cNvSpPr/>
      </dsp:nvSpPr>
      <dsp:spPr>
        <a:xfrm>
          <a:off x="681" y="869368"/>
          <a:ext cx="2932552" cy="3519063"/>
        </a:xfrm>
        <a:prstGeom prst="roundRect">
          <a:avLst>
            <a:gd name="adj" fmla="val 5000"/>
          </a:avLst>
        </a:prstGeom>
        <a:solidFill>
          <a:srgbClr val="BE6311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latin typeface="Calibri Light" panose="020F0302020204030204"/>
            </a:rPr>
            <a:t>Rastreamento</a:t>
          </a:r>
          <a:endParaRPr lang="pt-BR" sz="2700" kern="1200" dirty="0"/>
        </a:p>
      </dsp:txBody>
      <dsp:txXfrm rot="16200000">
        <a:off x="-1148879" y="2018929"/>
        <a:ext cx="2885631" cy="586510"/>
      </dsp:txXfrm>
    </dsp:sp>
    <dsp:sp modelId="{A5C80067-827C-463C-A367-DDE5FA038CA2}">
      <dsp:nvSpPr>
        <dsp:cNvPr id="0" name=""/>
        <dsp:cNvSpPr/>
      </dsp:nvSpPr>
      <dsp:spPr>
        <a:xfrm>
          <a:off x="587192" y="869368"/>
          <a:ext cx="2184751" cy="35190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300" kern="1200" dirty="0">
            <a:latin typeface="Calibri Light" panose="020F0302020204030204"/>
          </a:endParaRP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latin typeface="Calibri Light" panose="020F0302020204030204"/>
            </a:rPr>
            <a:t>Elegibilidade Simplificada para Cuidados Paliativos</a:t>
          </a:r>
          <a:endParaRPr lang="pt-BR" sz="3300" kern="1200" dirty="0"/>
        </a:p>
      </dsp:txBody>
      <dsp:txXfrm>
        <a:off x="587192" y="869368"/>
        <a:ext cx="2184751" cy="3519063"/>
      </dsp:txXfrm>
    </dsp:sp>
    <dsp:sp modelId="{3A862124-19C2-40E6-85EE-ED98C64436A8}">
      <dsp:nvSpPr>
        <dsp:cNvPr id="0" name=""/>
        <dsp:cNvSpPr/>
      </dsp:nvSpPr>
      <dsp:spPr>
        <a:xfrm>
          <a:off x="3035873" y="869368"/>
          <a:ext cx="2932552" cy="3519063"/>
        </a:xfrm>
        <a:prstGeom prst="roundRect">
          <a:avLst>
            <a:gd name="adj" fmla="val 5000"/>
          </a:avLst>
        </a:prstGeom>
        <a:solidFill>
          <a:srgbClr val="BE6311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latin typeface="Calibri Light" panose="020F0302020204030204"/>
            </a:rPr>
            <a:t>Definir Elegibilidade</a:t>
          </a:r>
          <a:endParaRPr lang="pt-BR" sz="2700" kern="1200" dirty="0"/>
        </a:p>
      </dsp:txBody>
      <dsp:txXfrm rot="16200000">
        <a:off x="1886312" y="2018929"/>
        <a:ext cx="2885631" cy="586510"/>
      </dsp:txXfrm>
    </dsp:sp>
    <dsp:sp modelId="{78E266CB-F56E-4DFD-B6F5-136C72B20BDE}">
      <dsp:nvSpPr>
        <dsp:cNvPr id="0" name=""/>
        <dsp:cNvSpPr/>
      </dsp:nvSpPr>
      <dsp:spPr>
        <a:xfrm rot="5400000">
          <a:off x="2792013" y="3665530"/>
          <a:ext cx="517046" cy="4398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0D5EB-5B14-4EDE-A73A-0EDE2CE43C25}">
      <dsp:nvSpPr>
        <dsp:cNvPr id="0" name=""/>
        <dsp:cNvSpPr/>
      </dsp:nvSpPr>
      <dsp:spPr>
        <a:xfrm>
          <a:off x="3622384" y="869368"/>
          <a:ext cx="2184751" cy="35190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300" kern="1200" dirty="0">
            <a:latin typeface="Calibri Light" panose="020F0302020204030204"/>
          </a:endParaRPr>
        </a:p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300" kern="1200" dirty="0">
            <a:latin typeface="Calibri Light" panose="020F0302020204030204"/>
          </a:endParaRP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latin typeface="Calibri Light" panose="020F0302020204030204"/>
            </a:rPr>
            <a:t>SPICT-BR</a:t>
          </a:r>
          <a:endParaRPr lang="pt-BR" sz="3300" kern="1200" dirty="0"/>
        </a:p>
      </dsp:txBody>
      <dsp:txXfrm>
        <a:off x="3622384" y="869368"/>
        <a:ext cx="2184751" cy="3519063"/>
      </dsp:txXfrm>
    </dsp:sp>
    <dsp:sp modelId="{54498911-4BA0-45C6-9C63-E9B8E7F5F6A4}">
      <dsp:nvSpPr>
        <dsp:cNvPr id="0" name=""/>
        <dsp:cNvSpPr/>
      </dsp:nvSpPr>
      <dsp:spPr>
        <a:xfrm>
          <a:off x="6071065" y="869368"/>
          <a:ext cx="2932552" cy="3519063"/>
        </a:xfrm>
        <a:prstGeom prst="roundRect">
          <a:avLst>
            <a:gd name="adj" fmla="val 5000"/>
          </a:avLst>
        </a:prstGeom>
        <a:solidFill>
          <a:srgbClr val="BE631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latin typeface="Calibri Light" panose="020F0302020204030204"/>
            </a:rPr>
            <a:t>Priorização</a:t>
          </a:r>
          <a:endParaRPr lang="pt-BR" sz="2700" kern="1200" dirty="0"/>
        </a:p>
      </dsp:txBody>
      <dsp:txXfrm rot="16200000">
        <a:off x="4921505" y="2018929"/>
        <a:ext cx="2885631" cy="586510"/>
      </dsp:txXfrm>
    </dsp:sp>
    <dsp:sp modelId="{0E7547A8-39DA-47AB-BF25-8F0ED803A548}">
      <dsp:nvSpPr>
        <dsp:cNvPr id="0" name=""/>
        <dsp:cNvSpPr/>
      </dsp:nvSpPr>
      <dsp:spPr>
        <a:xfrm rot="5400000">
          <a:off x="5827205" y="3665530"/>
          <a:ext cx="517046" cy="4398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00DA8-55D2-4380-9150-0DDB4D75E42C}">
      <dsp:nvSpPr>
        <dsp:cNvPr id="0" name=""/>
        <dsp:cNvSpPr/>
      </dsp:nvSpPr>
      <dsp:spPr>
        <a:xfrm>
          <a:off x="6657576" y="869368"/>
          <a:ext cx="2184751" cy="35190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300" kern="1200" dirty="0">
            <a:latin typeface="Calibri Light" panose="020F0302020204030204"/>
          </a:endParaRPr>
        </a:p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300" kern="1200" dirty="0">
            <a:latin typeface="Calibri Light" panose="020F0302020204030204"/>
          </a:endParaRP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latin typeface="Calibri Light" panose="020F0302020204030204"/>
            </a:rPr>
            <a:t>Pergunta Surpresa</a:t>
          </a:r>
          <a:endParaRPr lang="pt-BR" sz="3300" kern="1200" dirty="0"/>
        </a:p>
      </dsp:txBody>
      <dsp:txXfrm>
        <a:off x="6657576" y="869368"/>
        <a:ext cx="2184751" cy="3519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25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/>
              <a:t>Clique para editar o </a:t>
            </a:r>
            <a:br>
              <a:rPr lang="pt-BR"/>
            </a:br>
            <a:r>
              <a:rPr lang="pt-BR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A75E1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10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-9507" b="1"/>
          <a:stretch/>
        </p:blipFill>
        <p:spPr>
          <a:xfrm>
            <a:off x="8575590" y="2430162"/>
            <a:ext cx="3616408" cy="284635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BE6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1999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9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C76B1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3"/>
          <a:stretch/>
        </p:blipFill>
        <p:spPr>
          <a:xfrm>
            <a:off x="10926996" y="3956181"/>
            <a:ext cx="1267385" cy="291424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err="1">
                <a:ln w="0"/>
                <a:solidFill>
                  <a:srgbClr val="BE6311"/>
                </a:solidFill>
                <a:effectLst/>
                <a:latin typeface="+mn-lt"/>
              </a:rPr>
              <a:t>PlanificaSUS</a:t>
            </a:r>
            <a:endParaRPr lang="pt-BR" sz="2800" b="0" cap="none" spc="0">
              <a:ln w="0"/>
              <a:solidFill>
                <a:srgbClr val="BE6311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BE6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0"/>
          <a:stretch/>
        </p:blipFill>
        <p:spPr>
          <a:xfrm>
            <a:off x="10952443" y="3956180"/>
            <a:ext cx="1231319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5111" cy="25992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3"/>
          <a:stretch/>
        </p:blipFill>
        <p:spPr>
          <a:xfrm>
            <a:off x="10934043" y="3963784"/>
            <a:ext cx="1264307" cy="2899038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err="1">
                <a:ln w="0"/>
                <a:solidFill>
                  <a:srgbClr val="BE6311"/>
                </a:solidFill>
                <a:effectLst/>
                <a:latin typeface="+mn-lt"/>
              </a:rPr>
              <a:t>PlanificaSUS</a:t>
            </a:r>
            <a:endParaRPr lang="pt-BR" sz="2800" b="0" cap="none" spc="0">
              <a:ln w="0"/>
              <a:solidFill>
                <a:srgbClr val="BE631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>
                <a:solidFill>
                  <a:srgbClr val="BE6311"/>
                </a:solidFill>
              </a:rPr>
              <a:t>planificasus.com.br</a:t>
            </a:r>
          </a:p>
          <a:p>
            <a:pPr algn="ctr"/>
            <a:endParaRPr lang="pt-BR" sz="2400" b="1">
              <a:solidFill>
                <a:srgbClr val="BE6311"/>
              </a:solidFill>
            </a:endParaRPr>
          </a:p>
          <a:p>
            <a:pPr algn="ctr"/>
            <a:r>
              <a:rPr lang="pt-BR" sz="2000">
                <a:solidFill>
                  <a:srgbClr val="BE6311"/>
                </a:solidFill>
              </a:rPr>
              <a:t>Visite o </a:t>
            </a:r>
            <a:r>
              <a:rPr lang="pt-BR" sz="2000" b="1">
                <a:solidFill>
                  <a:srgbClr val="BE6311"/>
                </a:solidFill>
              </a:rPr>
              <a:t>e-Planifica </a:t>
            </a:r>
            <a:r>
              <a:rPr lang="pt-BR" sz="2000">
                <a:solidFill>
                  <a:srgbClr val="BE6311"/>
                </a:solidFill>
              </a:rPr>
              <a:t>e acesse os materiais do </a:t>
            </a:r>
            <a:r>
              <a:rPr lang="pt-BR" sz="2000" err="1">
                <a:solidFill>
                  <a:srgbClr val="BE6311"/>
                </a:solidFill>
              </a:rPr>
              <a:t>PlanificaSUS</a:t>
            </a:r>
            <a:r>
              <a:rPr lang="pt-BR" sz="2000">
                <a:solidFill>
                  <a:srgbClr val="BE6311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ct.org.uk/the-spict/spict-br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34293" y="2657127"/>
            <a:ext cx="7578645" cy="866559"/>
          </a:xfrm>
        </p:spPr>
        <p:txBody>
          <a:bodyPr>
            <a:noAutofit/>
          </a:bodyPr>
          <a:lstStyle/>
          <a:p>
            <a:r>
              <a:rPr lang="pt-BR" sz="3200" dirty="0">
                <a:ea typeface="+mj-lt"/>
                <a:cs typeface="+mj-lt"/>
              </a:rPr>
              <a:t>Etapa 8: Cuidados Paliativos na APS e na AAE</a:t>
            </a:r>
            <a:br>
              <a:rPr lang="pt-BR" sz="3200" dirty="0">
                <a:ea typeface="+mj-lt"/>
                <a:cs typeface="+mj-lt"/>
              </a:rPr>
            </a:br>
            <a:r>
              <a:rPr lang="pt-BR" sz="3200" dirty="0">
                <a:ea typeface="+mj-lt"/>
                <a:cs typeface="+mj-lt"/>
              </a:rPr>
              <a:t>Oficina Tutorial 8.1 AAE</a:t>
            </a:r>
            <a:endParaRPr lang="pt-BR" sz="32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34293" y="2657127"/>
            <a:ext cx="7578645" cy="866559"/>
          </a:xfrm>
        </p:spPr>
        <p:txBody>
          <a:bodyPr>
            <a:noAutofit/>
          </a:bodyPr>
          <a:lstStyle/>
          <a:p>
            <a:r>
              <a:rPr lang="pt-BR" sz="3600" dirty="0">
                <a:ea typeface="+mj-lt"/>
                <a:cs typeface="+mj-lt"/>
              </a:rPr>
              <a:t>Material de Apoio - Parte II</a:t>
            </a:r>
            <a:endParaRPr lang="pt-BR" sz="36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31007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Ferramentas de elegibilidade para Cuidados Paliativos e a AAE</a:t>
            </a:r>
          </a:p>
        </p:txBody>
      </p:sp>
    </p:spTree>
    <p:extLst>
      <p:ext uri="{BB962C8B-B14F-4D97-AF65-F5344CB8AC3E}">
        <p14:creationId xmlns:p14="http://schemas.microsoft.com/office/powerpoint/2010/main" val="309225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>
                <a:latin typeface="Calibri Light"/>
                <a:cs typeface="Calibri Light"/>
              </a:rPr>
              <a:t>A demanda da população por ações de cuidados paliativos</a:t>
            </a:r>
            <a:endParaRPr lang="pt-BR"/>
          </a:p>
        </p:txBody>
      </p:sp>
      <p:sp>
        <p:nvSpPr>
          <p:cNvPr id="8" name="Google Shape;255;p30">
            <a:extLst>
              <a:ext uri="{FF2B5EF4-FFF2-40B4-BE49-F238E27FC236}">
                <a16:creationId xmlns:a16="http://schemas.microsoft.com/office/drawing/2014/main" id="{14551EF7-9300-C1C8-D7FF-2DAFC904A663}"/>
              </a:ext>
            </a:extLst>
          </p:cNvPr>
          <p:cNvSpPr txBox="1"/>
          <p:nvPr/>
        </p:nvSpPr>
        <p:spPr>
          <a:xfrm>
            <a:off x="2501407" y="2121031"/>
            <a:ext cx="3324357" cy="332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9" name="Google Shape;256;p30">
            <a:extLst>
              <a:ext uri="{FF2B5EF4-FFF2-40B4-BE49-F238E27FC236}">
                <a16:creationId xmlns:a16="http://schemas.microsoft.com/office/drawing/2014/main" id="{4B4D0424-E444-23FD-3C86-75BF66554BD5}"/>
              </a:ext>
            </a:extLst>
          </p:cNvPr>
          <p:cNvSpPr txBox="1"/>
          <p:nvPr/>
        </p:nvSpPr>
        <p:spPr>
          <a:xfrm>
            <a:off x="6232908" y="2445827"/>
            <a:ext cx="3000000" cy="5541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População geral:</a:t>
            </a:r>
            <a:r>
              <a:rPr lang="pt-BR" sz="120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 Sensibilização e educação em saúde sobre cuidados paliativos</a:t>
            </a:r>
            <a:endParaRPr sz="1200"/>
          </a:p>
        </p:txBody>
      </p:sp>
      <p:sp>
        <p:nvSpPr>
          <p:cNvPr id="10" name="Google Shape;257;p30">
            <a:extLst>
              <a:ext uri="{FF2B5EF4-FFF2-40B4-BE49-F238E27FC236}">
                <a16:creationId xmlns:a16="http://schemas.microsoft.com/office/drawing/2014/main" id="{3FF250A6-0A56-8501-9BAB-423E0910B59E}"/>
              </a:ext>
            </a:extLst>
          </p:cNvPr>
          <p:cNvSpPr txBox="1"/>
          <p:nvPr/>
        </p:nvSpPr>
        <p:spPr>
          <a:xfrm>
            <a:off x="6232908" y="3236977"/>
            <a:ext cx="3000000" cy="9234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Pessoas com fatores de risco ou condição de saúde estabelecida:</a:t>
            </a:r>
            <a:r>
              <a:rPr lang="pt-BR" sz="1200" dirty="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 oportunidade de abordagem paliativa durante a rotina de cuidado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58;p30">
            <a:extLst>
              <a:ext uri="{FF2B5EF4-FFF2-40B4-BE49-F238E27FC236}">
                <a16:creationId xmlns:a16="http://schemas.microsoft.com/office/drawing/2014/main" id="{1E003EDF-BCD5-097D-7785-ABF9A61DEAE6}"/>
              </a:ext>
            </a:extLst>
          </p:cNvPr>
          <p:cNvSpPr txBox="1"/>
          <p:nvPr/>
        </p:nvSpPr>
        <p:spPr>
          <a:xfrm>
            <a:off x="6232908" y="4397427"/>
            <a:ext cx="3000000" cy="7389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Pessoas com elegibilidade para abordagem paliativa completa:</a:t>
            </a:r>
            <a:r>
              <a:rPr lang="pt-BR" sz="120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 cuidados paliativos integrados ao plano de cuidados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7B33C7-4890-4B4A-8766-D847709B4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11" y="2445827"/>
            <a:ext cx="35528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6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>
                <a:latin typeface="Calibri Light"/>
                <a:cs typeface="Calibri Light"/>
              </a:rPr>
              <a:t>Elegibilidade para Abordagem Paliativa Completa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5DC2D42-98A0-4A4E-A333-096655181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267405"/>
              </p:ext>
            </p:extLst>
          </p:nvPr>
        </p:nvGraphicFramePr>
        <p:xfrm>
          <a:off x="1290637" y="1715294"/>
          <a:ext cx="90043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456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9">
            <a:extLst>
              <a:ext uri="{FF2B5EF4-FFF2-40B4-BE49-F238E27FC236}">
                <a16:creationId xmlns:a16="http://schemas.microsoft.com/office/drawing/2014/main" id="{549F868D-D0B2-85E2-E576-CA663C8AD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860166"/>
              </p:ext>
            </p:extLst>
          </p:nvPr>
        </p:nvGraphicFramePr>
        <p:xfrm>
          <a:off x="536311" y="1254575"/>
          <a:ext cx="10905066" cy="4848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5066">
                  <a:extLst>
                    <a:ext uri="{9D8B030D-6E8A-4147-A177-3AD203B41FA5}">
                      <a16:colId xmlns:a16="http://schemas.microsoft.com/office/drawing/2014/main" val="561230036"/>
                    </a:ext>
                  </a:extLst>
                </a:gridCol>
              </a:tblGrid>
              <a:tr h="559964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800" dirty="0">
                          <a:effectLst/>
                        </a:rPr>
                        <a:t>Elegibilidade Simplificada para Cuidados Paliativos ​</a:t>
                      </a:r>
                      <a:endParaRPr lang="pt-BR" sz="18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2302" marR="92302" marT="46151" marB="46151">
                    <a:solidFill>
                      <a:srgbClr val="BE6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309760"/>
                  </a:ext>
                </a:extLst>
              </a:tr>
              <a:tr h="43689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>
                          <a:effectLst/>
                        </a:rPr>
                        <a:t>Internações não programadas. ​</a:t>
                      </a:r>
                      <a:endParaRPr lang="pt-BR" sz="1800">
                        <a:effectLst/>
                      </a:endParaRPr>
                    </a:p>
                  </a:txBody>
                  <a:tcPr marL="92302" marR="92302" marT="46151" marB="46151">
                    <a:solidFill>
                      <a:srgbClr val="F3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042738"/>
                  </a:ext>
                </a:extLst>
              </a:tr>
              <a:tr h="43689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>
                          <a:effectLst/>
                        </a:rPr>
                        <a:t>Funcionalidade reduzida (pessoa passa na cama ou na cadeira mais de 50% do dia) ​</a:t>
                      </a:r>
                      <a:endParaRPr lang="pt-BR" sz="1800">
                        <a:effectLst/>
                      </a:endParaRPr>
                    </a:p>
                  </a:txBody>
                  <a:tcPr marL="92302" marR="92302" marT="46151" marB="46151">
                    <a:solidFill>
                      <a:srgbClr val="F3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133233"/>
                  </a:ext>
                </a:extLst>
              </a:tr>
              <a:tr h="43689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>
                          <a:effectLst/>
                        </a:rPr>
                        <a:t>Dependência para cuidados pessoais por problemas físicos e/ou de saúde mental ​</a:t>
                      </a:r>
                      <a:endParaRPr lang="pt-BR" sz="1800">
                        <a:effectLst/>
                      </a:endParaRPr>
                    </a:p>
                  </a:txBody>
                  <a:tcPr marL="92302" marR="92302" marT="46151" marB="46151">
                    <a:solidFill>
                      <a:srgbClr val="F3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321018"/>
                  </a:ext>
                </a:extLst>
              </a:tr>
              <a:tr h="43689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>
                          <a:effectLst/>
                        </a:rPr>
                        <a:t>Sintomas persistentes ​</a:t>
                      </a:r>
                      <a:endParaRPr lang="pt-BR" sz="1800">
                        <a:effectLst/>
                      </a:endParaRPr>
                    </a:p>
                  </a:txBody>
                  <a:tcPr marL="92302" marR="92302" marT="46151" marB="46151">
                    <a:solidFill>
                      <a:srgbClr val="F3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027419"/>
                  </a:ext>
                </a:extLst>
              </a:tr>
              <a:tr h="43689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>
                          <a:effectLst/>
                        </a:rPr>
                        <a:t>Paciente ou familiar solicitam foco na qualidade de vida ​</a:t>
                      </a:r>
                      <a:endParaRPr lang="pt-BR" sz="1800">
                        <a:effectLst/>
                      </a:endParaRPr>
                    </a:p>
                  </a:txBody>
                  <a:tcPr marL="92302" marR="92302" marT="46151" marB="46151">
                    <a:solidFill>
                      <a:srgbClr val="F3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938146"/>
                  </a:ext>
                </a:extLst>
              </a:tr>
              <a:tr h="744567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>
                          <a:effectLst/>
                        </a:rPr>
                        <a:t>Alguma condição clínica avançada: Câncer; Demência; Doença neurológica; Doença cardiovascular; Doença Pulmonar; Doença renal; Doença hepática ​</a:t>
                      </a:r>
                      <a:endParaRPr lang="pt-BR" sz="1800">
                        <a:effectLst/>
                      </a:endParaRPr>
                    </a:p>
                  </a:txBody>
                  <a:tcPr marL="92302" marR="92302" marT="46151" marB="46151">
                    <a:solidFill>
                      <a:srgbClr val="F3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070815"/>
                  </a:ext>
                </a:extLst>
              </a:tr>
              <a:tr h="1359911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Pergunta surpresa: Você ficaria surpreso se este paciente morresse ao longo do próximo ano? ​</a:t>
                      </a:r>
                      <a:endParaRPr lang="pt-BR" sz="1800" dirty="0">
                        <a:effectLst/>
                      </a:endParaRPr>
                    </a:p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(Se a resposta do profissional for “não me surpreenderia”, corresponde a pergunta surpresa positiva) ​</a:t>
                      </a:r>
                      <a:endParaRPr lang="pt-BR" sz="1800" dirty="0">
                        <a:effectLst/>
                      </a:endParaRPr>
                    </a:p>
                  </a:txBody>
                  <a:tcPr marL="92302" marR="92302" marT="46151" marB="46151">
                    <a:solidFill>
                      <a:srgbClr val="F3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055648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33F7360D-E2F1-4F21-8EC2-7C5D6964B790}"/>
              </a:ext>
            </a:extLst>
          </p:cNvPr>
          <p:cNvSpPr txBox="1"/>
          <p:nvPr/>
        </p:nvSpPr>
        <p:spPr>
          <a:xfrm>
            <a:off x="612742" y="6284119"/>
            <a:ext cx="11414951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rgbClr val="BE6312"/>
                </a:solidFill>
              </a:rPr>
              <a:t>Fonte</a:t>
            </a:r>
            <a:r>
              <a:rPr lang="pt-BR" sz="1100" dirty="0">
                <a:solidFill>
                  <a:srgbClr val="BE6312"/>
                </a:solidFill>
              </a:rPr>
              <a:t>: Adaptado de MASS et al, 2013; HIGHET et al, 2013; </a:t>
            </a:r>
            <a:r>
              <a:rPr lang="en-US" sz="1100" dirty="0">
                <a:solidFill>
                  <a:srgbClr val="BE6312"/>
                </a:solidFill>
              </a:rPr>
              <a:t>UNIVERSITY OF EDINBURGH, 2022.</a:t>
            </a:r>
            <a:r>
              <a:rPr lang="pt-BR" sz="1100" dirty="0">
                <a:solidFill>
                  <a:srgbClr val="BE6312"/>
                </a:solidFill>
                <a:cs typeface="Calibri"/>
              </a:rPr>
              <a:t> </a:t>
            </a:r>
            <a:endParaRPr lang="pt-BR" sz="2800" dirty="0">
              <a:solidFill>
                <a:srgbClr val="BE6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20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31A26496-4541-6D23-5C48-46FBD95C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9" descr="Texto&#10;&#10;Descrição gerada automaticamente">
            <a:extLst>
              <a:ext uri="{FF2B5EF4-FFF2-40B4-BE49-F238E27FC236}">
                <a16:creationId xmlns:a16="http://schemas.microsoft.com/office/drawing/2014/main" id="{C911DCFE-09B1-F671-CC5C-DE0D35972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8" y="528141"/>
            <a:ext cx="4255293" cy="6206532"/>
          </a:xfrm>
          <a:prstGeom prst="rect">
            <a:avLst/>
          </a:prstGeom>
        </p:spPr>
      </p:pic>
      <p:sp>
        <p:nvSpPr>
          <p:cNvPr id="10" name="CaixaDeTexto 1">
            <a:extLst>
              <a:ext uri="{FF2B5EF4-FFF2-40B4-BE49-F238E27FC236}">
                <a16:creationId xmlns:a16="http://schemas.microsoft.com/office/drawing/2014/main" id="{03B22FBC-5DE1-49B0-39EE-623C3952C0E0}"/>
              </a:ext>
            </a:extLst>
          </p:cNvPr>
          <p:cNvSpPr txBox="1"/>
          <p:nvPr/>
        </p:nvSpPr>
        <p:spPr>
          <a:xfrm>
            <a:off x="6955631" y="6503841"/>
            <a:ext cx="2743200" cy="2308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b="1" dirty="0"/>
              <a:t>Fonte:</a:t>
            </a:r>
            <a:r>
              <a:rPr lang="pt-BR" sz="900" dirty="0"/>
              <a:t> </a:t>
            </a:r>
            <a:r>
              <a:rPr lang="pt-BR" sz="900" dirty="0">
                <a:cs typeface="Segoe UI"/>
                <a:hlinkClick r:id="rId3"/>
              </a:rPr>
              <a:t>https://www.spict.org.uk/the-spict/spict-br/</a:t>
            </a:r>
            <a:r>
              <a:rPr lang="pt-BR" sz="900" dirty="0">
                <a:cs typeface="Calibri"/>
              </a:rPr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475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1999" cy="685799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2031650" y="181155"/>
              <a:ext cx="8013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000" b="1">
                  <a:solidFill>
                    <a:schemeClr val="bg1"/>
                  </a:solidFill>
                </a:rPr>
                <a:t>Cheguei! </a:t>
              </a:r>
              <a:endParaRPr lang="pt-BR" sz="3000">
                <a:solidFill>
                  <a:schemeClr val="bg1"/>
                </a:solidFill>
              </a:endParaRPr>
            </a:p>
            <a:p>
              <a:pPr algn="ctr"/>
              <a:r>
                <a:rPr lang="pt-BR" sz="2100">
                  <a:solidFill>
                    <a:schemeClr val="bg1"/>
                  </a:solidFill>
                </a:rPr>
                <a:t>Sou a </a:t>
              </a:r>
              <a:r>
                <a:rPr lang="pt-BR" sz="2100" b="1">
                  <a:solidFill>
                    <a:schemeClr val="bg1"/>
                  </a:solidFill>
                </a:rPr>
                <a:t>Zezé </a:t>
              </a:r>
              <a:r>
                <a:rPr lang="pt-BR" sz="2100">
                  <a:solidFill>
                    <a:schemeClr val="bg1"/>
                  </a:solidFill>
                </a:rPr>
                <a:t>e estou aqui para apoiar vocês! </a:t>
              </a:r>
            </a:p>
            <a:p>
              <a:pPr algn="ctr"/>
              <a:r>
                <a:rPr lang="pt-BR" sz="2100">
                  <a:solidFill>
                    <a:schemeClr val="bg1"/>
                  </a:solidFill>
                </a:rPr>
                <a:t>Para nossa maior integração, vou compartilhar quatro fatos sobre mim: </a:t>
              </a:r>
            </a:p>
          </p:txBody>
        </p:sp>
        <p:grpSp>
          <p:nvGrpSpPr>
            <p:cNvPr id="6" name="Agrupar 5"/>
            <p:cNvGrpSpPr/>
            <p:nvPr/>
          </p:nvGrpSpPr>
          <p:grpSpPr>
            <a:xfrm>
              <a:off x="6718326" y="2399277"/>
              <a:ext cx="2503310" cy="3492556"/>
              <a:chOff x="6614814" y="2683955"/>
              <a:chExt cx="2503310" cy="3492556"/>
            </a:xfrm>
          </p:grpSpPr>
          <p:sp>
            <p:nvSpPr>
              <p:cNvPr id="20" name="Retângulo Arredondado 19"/>
              <p:cNvSpPr/>
              <p:nvPr/>
            </p:nvSpPr>
            <p:spPr>
              <a:xfrm>
                <a:off x="6614814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682102" y="4097719"/>
                <a:ext cx="23687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>
                    <a:solidFill>
                      <a:schemeClr val="bg1"/>
                    </a:solidFill>
                  </a:rPr>
                  <a:t>Sou uma profissional virtual e estou aqui pra apoiar na produção de sentido entre conceitos e atividades apresentadas com a realidade do seu contexto de trabalho. </a:t>
                </a:r>
              </a:p>
            </p:txBody>
          </p:sp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2225" y="2683955"/>
                <a:ext cx="1286258" cy="1368165"/>
              </a:xfrm>
              <a:prstGeom prst="rect">
                <a:avLst/>
              </a:prstGeom>
            </p:spPr>
          </p:pic>
        </p:grpSp>
        <p:grpSp>
          <p:nvGrpSpPr>
            <p:cNvPr id="7" name="Agrupar 6"/>
            <p:cNvGrpSpPr/>
            <p:nvPr/>
          </p:nvGrpSpPr>
          <p:grpSpPr>
            <a:xfrm>
              <a:off x="9437589" y="2397559"/>
              <a:ext cx="2503310" cy="3494274"/>
              <a:chOff x="9334077" y="2682237"/>
              <a:chExt cx="2503310" cy="349427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9497939" y="4097719"/>
                <a:ext cx="21755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>
                    <a:solidFill>
                      <a:schemeClr val="bg1"/>
                    </a:solidFill>
                  </a:rPr>
                  <a:t>É possível me encontrar no conteúdo </a:t>
                </a:r>
                <a:r>
                  <a:rPr lang="pt-BR" sz="1600" err="1">
                    <a:solidFill>
                      <a:schemeClr val="bg1"/>
                    </a:solidFill>
                  </a:rPr>
                  <a:t>EaD</a:t>
                </a:r>
                <a:r>
                  <a:rPr lang="pt-BR" sz="160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pt-BR" sz="1600">
                    <a:solidFill>
                      <a:schemeClr val="bg1"/>
                    </a:solidFill>
                  </a:rPr>
                  <a:t>nos materiais de apoio e até mesmo no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e-Planifica, nossa plataforma virtual. </a:t>
                </a:r>
              </a:p>
            </p:txBody>
          </p:sp>
          <p:sp>
            <p:nvSpPr>
              <p:cNvPr id="18" name="Retângulo Arredondado 17"/>
              <p:cNvSpPr/>
              <p:nvPr/>
            </p:nvSpPr>
            <p:spPr>
              <a:xfrm>
                <a:off x="9334077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7784" y="2682237"/>
                <a:ext cx="1511735" cy="1493522"/>
              </a:xfrm>
              <a:prstGeom prst="rect">
                <a:avLst/>
              </a:prstGeom>
            </p:spPr>
          </p:pic>
        </p:grpSp>
        <p:grpSp>
          <p:nvGrpSpPr>
            <p:cNvPr id="8" name="Agrupar 7"/>
            <p:cNvGrpSpPr/>
            <p:nvPr/>
          </p:nvGrpSpPr>
          <p:grpSpPr>
            <a:xfrm>
              <a:off x="245241" y="2398931"/>
              <a:ext cx="2383024" cy="3492902"/>
              <a:chOff x="141729" y="2683609"/>
              <a:chExt cx="2383024" cy="3492902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308072" y="4097719"/>
                <a:ext cx="20503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>
                    <a:solidFill>
                      <a:schemeClr val="bg1"/>
                    </a:solidFill>
                  </a:rPr>
                  <a:t>Todo mundo acha que Zezé é meu apelido, mas não é, viu?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É meu nome!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Zezé e com muito orgulho! </a:t>
                </a:r>
              </a:p>
            </p:txBody>
          </p:sp>
          <p:sp>
            <p:nvSpPr>
              <p:cNvPr id="15" name="Retângulo Arredondado 14"/>
              <p:cNvSpPr/>
              <p:nvPr/>
            </p:nvSpPr>
            <p:spPr>
              <a:xfrm>
                <a:off x="141729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374" y="2683609"/>
                <a:ext cx="1524002" cy="1448105"/>
              </a:xfrm>
              <a:prstGeom prst="rect">
                <a:avLst/>
              </a:prstGeom>
            </p:spPr>
          </p:pic>
        </p:grpSp>
        <p:grpSp>
          <p:nvGrpSpPr>
            <p:cNvPr id="9" name="Agrupar 8"/>
            <p:cNvGrpSpPr/>
            <p:nvPr/>
          </p:nvGrpSpPr>
          <p:grpSpPr>
            <a:xfrm>
              <a:off x="2869773" y="2397659"/>
              <a:ext cx="2383024" cy="3494174"/>
              <a:chOff x="2766261" y="2682337"/>
              <a:chExt cx="2383024" cy="3494174"/>
            </a:xfrm>
          </p:grpSpPr>
          <p:sp>
            <p:nvSpPr>
              <p:cNvPr id="11" name="CaixaDeTexto 10"/>
              <p:cNvSpPr txBox="1"/>
              <p:nvPr/>
            </p:nvSpPr>
            <p:spPr>
              <a:xfrm>
                <a:off x="2884433" y="4097719"/>
                <a:ext cx="21466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>
                    <a:solidFill>
                      <a:schemeClr val="bg1"/>
                    </a:solidFill>
                  </a:rPr>
                  <a:t>Tem a ver com, digamos, minha criação. Eu não sou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um desenho e nem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um holograma tá?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Eu sou toda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feita em 3D! </a:t>
                </a:r>
              </a:p>
            </p:txBody>
          </p:sp>
          <p:sp>
            <p:nvSpPr>
              <p:cNvPr id="12" name="Retângulo Arredondado 11"/>
              <p:cNvSpPr/>
              <p:nvPr/>
            </p:nvSpPr>
            <p:spPr>
              <a:xfrm>
                <a:off x="2766261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793" y="2682337"/>
                <a:ext cx="1301498" cy="1386642"/>
              </a:xfrm>
              <a:prstGeom prst="rect">
                <a:avLst/>
              </a:prstGeom>
            </p:spPr>
          </p:pic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857" y="1378660"/>
              <a:ext cx="3718914" cy="5479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1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24" y="914400"/>
            <a:ext cx="7254786" cy="78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34293" y="2657127"/>
            <a:ext cx="7578645" cy="866559"/>
          </a:xfrm>
        </p:spPr>
        <p:txBody>
          <a:bodyPr>
            <a:noAutofit/>
          </a:bodyPr>
          <a:lstStyle/>
          <a:p>
            <a:r>
              <a:rPr lang="pt-BR" sz="3600" dirty="0">
                <a:ea typeface="+mj-lt"/>
                <a:cs typeface="+mj-lt"/>
              </a:rPr>
              <a:t>Material de Apoio – Parte I</a:t>
            </a:r>
            <a:endParaRPr lang="pt-BR" sz="36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59309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44478" y="2163905"/>
            <a:ext cx="5021023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Cuidados Paliativos e os macroprocessos da AAE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 Light"/>
                <a:cs typeface="Calibri Light"/>
              </a:rPr>
              <a:t>Definição de Cuidados Paliativos</a:t>
            </a:r>
            <a:endParaRPr lang="pt-BR">
              <a:cs typeface="Calibri Ligh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387E9A9-A8D0-F94E-0F9E-8BC7B98023E8}"/>
              </a:ext>
            </a:extLst>
          </p:cNvPr>
          <p:cNvSpPr txBox="1"/>
          <p:nvPr/>
        </p:nvSpPr>
        <p:spPr>
          <a:xfrm>
            <a:off x="1440873" y="2479964"/>
            <a:ext cx="831272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Cuidado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holístico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ativo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voltado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ao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A75E19"/>
                </a:solidFill>
                <a:latin typeface="Calibri"/>
                <a:cs typeface="Calibri"/>
              </a:rPr>
              <a:t>indivíduo</a:t>
            </a:r>
            <a:r>
              <a:rPr lang="en-US" sz="2400" b="1" dirty="0">
                <a:solidFill>
                  <a:srgbClr val="A75E19"/>
                </a:solidFill>
                <a:latin typeface="Calibri"/>
                <a:cs typeface="Calibri"/>
              </a:rPr>
              <a:t> com </a:t>
            </a:r>
            <a:r>
              <a:rPr lang="en-US" sz="2400" b="1" dirty="0" err="1">
                <a:solidFill>
                  <a:srgbClr val="A75E19"/>
                </a:solidFill>
                <a:latin typeface="Calibri"/>
                <a:cs typeface="Calibri"/>
              </a:rPr>
              <a:t>sério</a:t>
            </a:r>
            <a:r>
              <a:rPr lang="en-US" sz="2400" b="1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A75E19"/>
                </a:solidFill>
                <a:latin typeface="Calibri"/>
                <a:cs typeface="Calibri"/>
              </a:rPr>
              <a:t>sofrimento</a:t>
            </a:r>
            <a:r>
              <a:rPr lang="en-US" sz="2400" b="1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A75E19"/>
                </a:solidFill>
                <a:latin typeface="Calibri"/>
                <a:cs typeface="Calibri"/>
              </a:rPr>
              <a:t>atrelado</a:t>
            </a:r>
            <a:r>
              <a:rPr lang="en-US" sz="2400" b="1" dirty="0">
                <a:solidFill>
                  <a:srgbClr val="A75E19"/>
                </a:solidFill>
                <a:latin typeface="Calibri"/>
                <a:cs typeface="Calibri"/>
              </a:rPr>
              <a:t> a </a:t>
            </a:r>
            <a:r>
              <a:rPr lang="en-US" sz="2400" b="1" dirty="0" err="1">
                <a:solidFill>
                  <a:srgbClr val="A75E19"/>
                </a:solidFill>
                <a:latin typeface="Calibri"/>
                <a:cs typeface="Calibri"/>
              </a:rPr>
              <a:t>uma</a:t>
            </a:r>
            <a:r>
              <a:rPr lang="en-US" sz="2400" b="1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A75E19"/>
                </a:solidFill>
                <a:latin typeface="Calibri"/>
                <a:cs typeface="Calibri"/>
              </a:rPr>
              <a:t>condição</a:t>
            </a:r>
            <a:r>
              <a:rPr lang="en-US" sz="2400" b="1" dirty="0">
                <a:solidFill>
                  <a:srgbClr val="A75E19"/>
                </a:solidFill>
                <a:latin typeface="Calibri"/>
                <a:cs typeface="Calibri"/>
              </a:rPr>
              <a:t> de </a:t>
            </a:r>
            <a:r>
              <a:rPr lang="en-US" sz="2400" b="1" dirty="0" err="1">
                <a:solidFill>
                  <a:srgbClr val="A75E19"/>
                </a:solidFill>
                <a:latin typeface="Calibri"/>
                <a:cs typeface="Calibri"/>
              </a:rPr>
              <a:t>saúde</a:t>
            </a:r>
            <a:r>
              <a:rPr lang="en-US" sz="2400" b="1" dirty="0">
                <a:solidFill>
                  <a:srgbClr val="A75E19"/>
                </a:solidFill>
                <a:latin typeface="Calibri"/>
                <a:cs typeface="Calibri"/>
              </a:rPr>
              <a:t> grave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em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qualquer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fase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do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ciclo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de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vida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especialmente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 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próximo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na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fase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final de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vida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.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Ele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visa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melhor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qualidade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de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vida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para o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paciente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seus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familiares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e </a:t>
            </a:r>
            <a:r>
              <a:rPr lang="en-US" sz="2400" dirty="0" err="1">
                <a:solidFill>
                  <a:srgbClr val="A75E19"/>
                </a:solidFill>
                <a:latin typeface="Calibri"/>
                <a:cs typeface="Calibri"/>
              </a:rPr>
              <a:t>cuidadores</a:t>
            </a:r>
            <a:r>
              <a:rPr lang="en-US" sz="24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A75E19"/>
                </a:solidFill>
                <a:latin typeface="Calibri"/>
                <a:cs typeface="Calibri"/>
              </a:rPr>
              <a:t>(IAHPC,2019).</a:t>
            </a:r>
            <a:endParaRPr lang="en-US" sz="1600" dirty="0">
              <a:solidFill>
                <a:srgbClr val="A75E19"/>
              </a:solidFill>
              <a:latin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4621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Elipse 110">
            <a:extLst>
              <a:ext uri="{FF2B5EF4-FFF2-40B4-BE49-F238E27FC236}">
                <a16:creationId xmlns:a16="http://schemas.microsoft.com/office/drawing/2014/main" id="{B8937235-1191-B533-BD48-06E54B43987D}"/>
              </a:ext>
            </a:extLst>
          </p:cNvPr>
          <p:cNvSpPr/>
          <p:nvPr/>
        </p:nvSpPr>
        <p:spPr>
          <a:xfrm>
            <a:off x="2452254" y="2029691"/>
            <a:ext cx="1607128" cy="1607127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 Light"/>
                <a:cs typeface="Calibri Light"/>
              </a:rPr>
              <a:t>Cuidados Paliativos e os Macroprocessos da AAE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3ADF9B-FEE6-16CB-249A-A920265E1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75181" y="2551849"/>
            <a:ext cx="10052222" cy="3644410"/>
          </a:xfrm>
        </p:spPr>
        <p:txBody>
          <a:bodyPr/>
          <a:lstStyle/>
          <a:p>
            <a:endParaRPr lang="pt-BR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9103C23-0685-E2ED-9C22-783352161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334191"/>
              </p:ext>
            </p:extLst>
          </p:nvPr>
        </p:nvGraphicFramePr>
        <p:xfrm>
          <a:off x="-2650332" y="2230943"/>
          <a:ext cx="11933237" cy="442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0" name="CaixaDeTexto 1">
            <a:extLst>
              <a:ext uri="{FF2B5EF4-FFF2-40B4-BE49-F238E27FC236}">
                <a16:creationId xmlns:a16="http://schemas.microsoft.com/office/drawing/2014/main" id="{DF41588E-923A-098D-A4A6-1766890C1D74}"/>
              </a:ext>
            </a:extLst>
          </p:cNvPr>
          <p:cNvSpPr txBox="1"/>
          <p:nvPr/>
        </p:nvSpPr>
        <p:spPr>
          <a:xfrm>
            <a:off x="925225" y="4153008"/>
            <a:ext cx="1038223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cs typeface="Calibri"/>
              </a:rPr>
              <a:t>AAE</a:t>
            </a: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6C1B061E-CFE9-948D-8E9B-EEF5A7F7AC1E}"/>
              </a:ext>
            </a:extLst>
          </p:cNvPr>
          <p:cNvSpPr txBox="1"/>
          <p:nvPr/>
        </p:nvSpPr>
        <p:spPr>
          <a:xfrm>
            <a:off x="4274126" y="2299854"/>
            <a:ext cx="8257306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rgbClr val="444444"/>
                </a:solidFill>
                <a:latin typeface="Calibri"/>
                <a:ea typeface="Arial"/>
                <a:cs typeface="Arial"/>
              </a:rPr>
              <a:t>Manejo da condição de saúde</a:t>
            </a:r>
            <a:r>
              <a:rPr lang="en-US" sz="2200" dirty="0">
                <a:solidFill>
                  <a:srgbClr val="444444"/>
                </a:solidFill>
                <a:latin typeface="Calibri"/>
                <a:ea typeface="Arial"/>
                <a:cs typeface="Arial"/>
              </a:rPr>
              <a:t>​ </a:t>
            </a:r>
            <a:r>
              <a:rPr lang="en-US" sz="2200" dirty="0" err="1">
                <a:solidFill>
                  <a:srgbClr val="444444"/>
                </a:solidFill>
                <a:latin typeface="Calibri"/>
                <a:ea typeface="Arial"/>
                <a:cs typeface="Arial"/>
              </a:rPr>
              <a:t>baseado</a:t>
            </a:r>
            <a:r>
              <a:rPr lang="en-US" sz="2200" dirty="0">
                <a:solidFill>
                  <a:srgbClr val="444444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2200" dirty="0" err="1">
                <a:solidFill>
                  <a:srgbClr val="444444"/>
                </a:solidFill>
                <a:latin typeface="Calibri"/>
                <a:ea typeface="Arial"/>
                <a:cs typeface="Arial"/>
              </a:rPr>
              <a:t>nas</a:t>
            </a:r>
            <a:r>
              <a:rPr lang="en-US" sz="2200" dirty="0">
                <a:solidFill>
                  <a:srgbClr val="444444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2200" dirty="0" err="1">
                <a:solidFill>
                  <a:srgbClr val="444444"/>
                </a:solidFill>
                <a:latin typeface="Calibri"/>
                <a:ea typeface="Arial"/>
                <a:cs typeface="Arial"/>
              </a:rPr>
              <a:t>melhores</a:t>
            </a:r>
            <a:r>
              <a:rPr lang="en-US" sz="2200" dirty="0">
                <a:solidFill>
                  <a:srgbClr val="444444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2200" dirty="0" err="1">
                <a:solidFill>
                  <a:srgbClr val="444444"/>
                </a:solidFill>
                <a:latin typeface="Calibri"/>
                <a:ea typeface="Arial"/>
                <a:cs typeface="Arial"/>
              </a:rPr>
              <a:t>evidências</a:t>
            </a:r>
            <a:endParaRPr lang="en-US" sz="2200" dirty="0">
              <a:solidFill>
                <a:srgbClr val="444444"/>
              </a:solidFill>
              <a:latin typeface="Calibri"/>
              <a:ea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rgbClr val="444444"/>
                </a:solidFill>
                <a:latin typeface="Calibri"/>
                <a:ea typeface="Arial"/>
                <a:cs typeface="Arial"/>
              </a:rPr>
              <a:t>Estabilidade clínica</a:t>
            </a:r>
            <a:r>
              <a:rPr lang="en-US" sz="2200" dirty="0">
                <a:solidFill>
                  <a:srgbClr val="444444"/>
                </a:solidFill>
                <a:latin typeface="Calibri"/>
                <a:ea typeface="Arial"/>
                <a:cs typeface="Arial"/>
              </a:rPr>
              <a:t>​ e </a:t>
            </a:r>
            <a:r>
              <a:rPr lang="en-US" sz="2200" dirty="0" err="1">
                <a:solidFill>
                  <a:srgbClr val="444444"/>
                </a:solidFill>
                <a:latin typeface="Calibri"/>
                <a:ea typeface="Arial"/>
                <a:cs typeface="Arial"/>
              </a:rPr>
              <a:t>redução</a:t>
            </a:r>
            <a:r>
              <a:rPr lang="en-US" sz="2200" dirty="0">
                <a:solidFill>
                  <a:srgbClr val="444444"/>
                </a:solidFill>
                <a:latin typeface="Calibri"/>
                <a:ea typeface="Arial"/>
                <a:cs typeface="Arial"/>
              </a:rPr>
              <a:t> da </a:t>
            </a:r>
            <a:r>
              <a:rPr lang="en-US" sz="2200" dirty="0" err="1">
                <a:solidFill>
                  <a:srgbClr val="444444"/>
                </a:solidFill>
                <a:latin typeface="Calibri"/>
                <a:ea typeface="Arial"/>
                <a:cs typeface="Arial"/>
              </a:rPr>
              <a:t>morbimortalidade</a:t>
            </a:r>
            <a:endParaRPr lang="pt-BR" sz="2200" dirty="0" err="1">
              <a:solidFill>
                <a:srgbClr val="000000"/>
              </a:solidFill>
              <a:latin typeface="Calibri"/>
              <a:ea typeface="Arial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rgbClr val="444444"/>
                </a:solidFill>
                <a:latin typeface="Calibri"/>
                <a:ea typeface="Arial"/>
                <a:cs typeface="Arial"/>
              </a:rPr>
              <a:t>Redução e manejo da carga global de sintomas</a:t>
            </a:r>
            <a:endParaRPr lang="pt-BR" sz="2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24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Elipse 110">
            <a:extLst>
              <a:ext uri="{FF2B5EF4-FFF2-40B4-BE49-F238E27FC236}">
                <a16:creationId xmlns:a16="http://schemas.microsoft.com/office/drawing/2014/main" id="{B8937235-1191-B533-BD48-06E54B43987D}"/>
              </a:ext>
            </a:extLst>
          </p:cNvPr>
          <p:cNvSpPr/>
          <p:nvPr/>
        </p:nvSpPr>
        <p:spPr>
          <a:xfrm>
            <a:off x="2909454" y="3678381"/>
            <a:ext cx="1551710" cy="1537855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 Light"/>
                <a:cs typeface="Calibri Light"/>
              </a:rPr>
              <a:t>Cuidados Paliativos e os Macroprocessos da AAE</a:t>
            </a:r>
          </a:p>
        </p:txBody>
      </p:sp>
      <p:graphicFrame>
        <p:nvGraphicFramePr>
          <p:cNvPr id="16" name="Espaço Reservado para Conteúdo 15">
            <a:extLst>
              <a:ext uri="{FF2B5EF4-FFF2-40B4-BE49-F238E27FC236}">
                <a16:creationId xmlns:a16="http://schemas.microsoft.com/office/drawing/2014/main" id="{A800FC1E-F38B-A374-E3A0-135BB17E2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556121"/>
              </p:ext>
            </p:extLst>
          </p:nvPr>
        </p:nvGraphicFramePr>
        <p:xfrm>
          <a:off x="4987204" y="1970521"/>
          <a:ext cx="6456780" cy="448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390">
                  <a:extLst>
                    <a:ext uri="{9D8B030D-6E8A-4147-A177-3AD203B41FA5}">
                      <a16:colId xmlns:a16="http://schemas.microsoft.com/office/drawing/2014/main" val="3036349004"/>
                    </a:ext>
                  </a:extLst>
                </a:gridCol>
                <a:gridCol w="3228390">
                  <a:extLst>
                    <a:ext uri="{9D8B030D-6E8A-4147-A177-3AD203B41FA5}">
                      <a16:colId xmlns:a16="http://schemas.microsoft.com/office/drawing/2014/main" val="14631815"/>
                    </a:ext>
                  </a:extLst>
                </a:gridCol>
              </a:tblGrid>
              <a:tr h="548118">
                <a:tc gridSpan="2"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2400" dirty="0">
                          <a:effectLst/>
                        </a:rPr>
                        <a:t>Macroprocesso Educacional </a:t>
                      </a:r>
                      <a:endParaRPr lang="pt-BR" dirty="0"/>
                    </a:p>
                  </a:txBody>
                  <a:tcPr anchor="ctr">
                    <a:solidFill>
                      <a:srgbClr val="BE63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218436"/>
                  </a:ext>
                </a:extLst>
              </a:tr>
              <a:tr h="629321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Acolhimento coletivo em todos os turnos de atenção contínua </a:t>
                      </a:r>
                      <a:endParaRPr lang="pt-BR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BF85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Sala de espera </a:t>
                      </a:r>
                      <a:endParaRPr lang="pt-BR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539201"/>
                  </a:ext>
                </a:extLst>
              </a:tr>
              <a:tr h="629321"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buNone/>
                      </a:pPr>
                      <a:r>
                        <a:rPr lang="pt-BR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Discussão de casos clínicos </a:t>
                      </a:r>
                      <a:endParaRPr lang="pt-BR" sz="1800" b="1" i="0" u="none" strike="noStrike" noProof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3BF85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Reunião de equipe com foco assistencial </a:t>
                      </a:r>
                      <a:endParaRPr lang="pt-BR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521458"/>
                  </a:ext>
                </a:extLst>
              </a:tr>
              <a:tr h="629321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Capacitação internas e externas para os profissionais </a:t>
                      </a:r>
                      <a:endParaRPr lang="pt-BR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BF85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buNone/>
                      </a:pPr>
                      <a:r>
                        <a:rPr lang="pt-BR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Retaguarda técnico-assistencial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E6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754692"/>
                  </a:ext>
                </a:extLst>
              </a:tr>
              <a:tr h="1928565">
                <a:tc gridSpan="2"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Reuniões para alinhamento </a:t>
                      </a:r>
                      <a:endParaRPr lang="pt-BR" sz="1800" b="0" dirty="0">
                        <a:solidFill>
                          <a:schemeClr val="bg1"/>
                        </a:solidFill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Capacitações teórico-práticas </a:t>
                      </a: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Prática de habilidades na APS e no ambulatório </a:t>
                      </a: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Atendimento compartilhado presencial nas APS</a:t>
                      </a: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Atendimento compartilhado à distância </a:t>
                      </a: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Discussão de casos clínicos </a:t>
                      </a: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Segunda opinião presencial ou por diferentes canais pactuados</a:t>
                      </a: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>
                    <a:solidFill>
                      <a:srgbClr val="BE63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75032"/>
                  </a:ext>
                </a:extLst>
              </a:tr>
            </a:tbl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9103C23-0685-E2ED-9C22-783352161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334191"/>
              </p:ext>
            </p:extLst>
          </p:nvPr>
        </p:nvGraphicFramePr>
        <p:xfrm>
          <a:off x="-2650332" y="2230943"/>
          <a:ext cx="11933237" cy="442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0" name="CaixaDeTexto 1">
            <a:extLst>
              <a:ext uri="{FF2B5EF4-FFF2-40B4-BE49-F238E27FC236}">
                <a16:creationId xmlns:a16="http://schemas.microsoft.com/office/drawing/2014/main" id="{DF41588E-923A-098D-A4A6-1766890C1D74}"/>
              </a:ext>
            </a:extLst>
          </p:cNvPr>
          <p:cNvSpPr txBox="1"/>
          <p:nvPr/>
        </p:nvSpPr>
        <p:spPr>
          <a:xfrm>
            <a:off x="925225" y="4153008"/>
            <a:ext cx="1038223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cs typeface="Calibri"/>
              </a:rPr>
              <a:t>AAE</a:t>
            </a:r>
          </a:p>
        </p:txBody>
      </p:sp>
    </p:spTree>
    <p:extLst>
      <p:ext uri="{BB962C8B-B14F-4D97-AF65-F5344CB8AC3E}">
        <p14:creationId xmlns:p14="http://schemas.microsoft.com/office/powerpoint/2010/main" val="235060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Elipse 110">
            <a:extLst>
              <a:ext uri="{FF2B5EF4-FFF2-40B4-BE49-F238E27FC236}">
                <a16:creationId xmlns:a16="http://schemas.microsoft.com/office/drawing/2014/main" id="{B8937235-1191-B533-BD48-06E54B43987D}"/>
              </a:ext>
            </a:extLst>
          </p:cNvPr>
          <p:cNvSpPr/>
          <p:nvPr/>
        </p:nvSpPr>
        <p:spPr>
          <a:xfrm>
            <a:off x="2272146" y="5022273"/>
            <a:ext cx="1607128" cy="1620981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 Light"/>
                <a:cs typeface="Calibri Light"/>
              </a:rPr>
              <a:t>Cuidados Paliativos e os Macroprocessos da AAE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3ADF9B-FEE6-16CB-249A-A920265E1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44453" y="2344031"/>
            <a:ext cx="10052222" cy="3644410"/>
          </a:xfrm>
        </p:spPr>
        <p:txBody>
          <a:bodyPr/>
          <a:lstStyle/>
          <a:p>
            <a:endParaRPr lang="pt-BR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9103C23-0685-E2ED-9C22-783352161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41935"/>
              </p:ext>
            </p:extLst>
          </p:nvPr>
        </p:nvGraphicFramePr>
        <p:xfrm>
          <a:off x="-2761168" y="2023125"/>
          <a:ext cx="11933237" cy="442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0" name="CaixaDeTexto 1">
            <a:extLst>
              <a:ext uri="{FF2B5EF4-FFF2-40B4-BE49-F238E27FC236}">
                <a16:creationId xmlns:a16="http://schemas.microsoft.com/office/drawing/2014/main" id="{DF41588E-923A-098D-A4A6-1766890C1D74}"/>
              </a:ext>
            </a:extLst>
          </p:cNvPr>
          <p:cNvSpPr txBox="1"/>
          <p:nvPr/>
        </p:nvSpPr>
        <p:spPr>
          <a:xfrm>
            <a:off x="855953" y="3945190"/>
            <a:ext cx="1038223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cs typeface="Calibri"/>
              </a:rPr>
              <a:t>AAE</a:t>
            </a:r>
          </a:p>
        </p:txBody>
      </p:sp>
      <p:graphicFrame>
        <p:nvGraphicFramePr>
          <p:cNvPr id="16" name="Espaço Reservado para Conteúdo 15">
            <a:extLst>
              <a:ext uri="{FF2B5EF4-FFF2-40B4-BE49-F238E27FC236}">
                <a16:creationId xmlns:a16="http://schemas.microsoft.com/office/drawing/2014/main" id="{D31B3321-7FBB-115F-A6B0-DEF87EF893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779685"/>
              </p:ext>
            </p:extLst>
          </p:nvPr>
        </p:nvGraphicFramePr>
        <p:xfrm>
          <a:off x="4987204" y="2441576"/>
          <a:ext cx="6456780" cy="38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390">
                  <a:extLst>
                    <a:ext uri="{9D8B030D-6E8A-4147-A177-3AD203B41FA5}">
                      <a16:colId xmlns:a16="http://schemas.microsoft.com/office/drawing/2014/main" val="3036349004"/>
                    </a:ext>
                  </a:extLst>
                </a:gridCol>
                <a:gridCol w="3228390">
                  <a:extLst>
                    <a:ext uri="{9D8B030D-6E8A-4147-A177-3AD203B41FA5}">
                      <a16:colId xmlns:a16="http://schemas.microsoft.com/office/drawing/2014/main" val="14631815"/>
                    </a:ext>
                  </a:extLst>
                </a:gridCol>
              </a:tblGrid>
              <a:tr h="548118">
                <a:tc gridSpan="2"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</a:rPr>
                        <a:t>Macroprocesso Supervisional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BE63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218436"/>
                  </a:ext>
                </a:extLst>
              </a:tr>
              <a:tr h="629321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</a:pPr>
                      <a:r>
                        <a:rPr lang="pt-BR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Visitas técnicas</a:t>
                      </a:r>
                    </a:p>
                  </a:txBody>
                  <a:tcPr>
                    <a:solidFill>
                      <a:srgbClr val="F3BF85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buNone/>
                      </a:pPr>
                      <a:r>
                        <a:rPr lang="pt-BR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Monitoramento cruzado</a:t>
                      </a:r>
                    </a:p>
                  </a:txBody>
                  <a:tcPr>
                    <a:solidFill>
                      <a:srgbClr val="F3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539201"/>
                  </a:ext>
                </a:extLst>
              </a:tr>
              <a:tr h="629321"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buNone/>
                      </a:pPr>
                      <a:r>
                        <a:rPr lang="pt-BR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Pesquisa de satisfação dos usuários</a:t>
                      </a:r>
                      <a:endParaRPr lang="pt-BR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BF85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buNone/>
                      </a:pPr>
                      <a:r>
                        <a:rPr lang="pt-BR" sz="1800" b="1" i="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Supervisão indireta:</a:t>
                      </a:r>
                    </a:p>
                  </a:txBody>
                  <a:tcPr>
                    <a:solidFill>
                      <a:srgbClr val="BE6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754692"/>
                  </a:ext>
                </a:extLst>
              </a:tr>
              <a:tr h="1928565">
                <a:tc gridSpan="2"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Gestão de caso</a:t>
                      </a: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Monitoramento de indicadores clínicos</a:t>
                      </a: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Monitoramento das oportunidades de melhoria e intervenções feitas junto às equipes da APS e outros pontos da RAS</a:t>
                      </a: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Monitoramento de indicadores clínicos das subpopulações alvo captadas e estratificadas por município</a:t>
                      </a: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Pesquisa de satisfação das equipes da APS</a:t>
                      </a:r>
                    </a:p>
                  </a:txBody>
                  <a:tcPr>
                    <a:solidFill>
                      <a:srgbClr val="BE63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75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30580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734</Words>
  <Application>Microsoft Office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Etapa 8: Cuidados Paliativos na APS e na AAE Oficina Tutorial 8.1 AAE</vt:lpstr>
      <vt:lpstr>Apresentação do PowerPoint</vt:lpstr>
      <vt:lpstr>Apresentação do PowerPoint</vt:lpstr>
      <vt:lpstr>Material de Apoio – Parte I</vt:lpstr>
      <vt:lpstr>Cuidados Paliativos e os macroprocessos da AAE</vt:lpstr>
      <vt:lpstr>Definição de Cuidados Paliativos</vt:lpstr>
      <vt:lpstr>Cuidados Paliativos e os Macroprocessos da AAE</vt:lpstr>
      <vt:lpstr>Cuidados Paliativos e os Macroprocessos da AAE</vt:lpstr>
      <vt:lpstr>Cuidados Paliativos e os Macroprocessos da AAE</vt:lpstr>
      <vt:lpstr>Material de Apoio - Parte II</vt:lpstr>
      <vt:lpstr>Ferramentas de elegibilidade para Cuidados Paliativos e a AAE</vt:lpstr>
      <vt:lpstr>A demanda da população por ações de cuidados paliativos</vt:lpstr>
      <vt:lpstr>Elegibilidade para Abordagem Paliativa Completa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Francisco Timbó de Paiva Neto</cp:lastModifiedBy>
  <cp:revision>125</cp:revision>
  <dcterms:created xsi:type="dcterms:W3CDTF">2021-05-10T00:56:02Z</dcterms:created>
  <dcterms:modified xsi:type="dcterms:W3CDTF">2022-08-04T16:12:22Z</dcterms:modified>
</cp:coreProperties>
</file>