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5.xml" ContentType="application/vnd.openxmlformats-officedocument.theme+xml"/>
  <Override PartName="/ppt/slideLayouts/slideLayout4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  <p:sldMasterId id="2147483698" r:id="rId2"/>
    <p:sldMasterId id="2147483648" r:id="rId3"/>
    <p:sldMasterId id="2147483672" r:id="rId4"/>
    <p:sldMasterId id="2147483660" r:id="rId5"/>
    <p:sldMasterId id="2147483701" r:id="rId6"/>
  </p:sldMasterIdLst>
  <p:notesMasterIdLst>
    <p:notesMasterId r:id="rId50"/>
  </p:notesMasterIdLst>
  <p:handoutMasterIdLst>
    <p:handoutMasterId r:id="rId51"/>
  </p:handoutMasterIdLst>
  <p:sldIdLst>
    <p:sldId id="332" r:id="rId7"/>
    <p:sldId id="4277" r:id="rId8"/>
    <p:sldId id="275" r:id="rId9"/>
    <p:sldId id="276" r:id="rId10"/>
    <p:sldId id="274" r:id="rId11"/>
    <p:sldId id="318" r:id="rId12"/>
    <p:sldId id="3309" r:id="rId13"/>
    <p:sldId id="4200" r:id="rId14"/>
    <p:sldId id="281" r:id="rId15"/>
    <p:sldId id="325" r:id="rId16"/>
    <p:sldId id="4287" r:id="rId17"/>
    <p:sldId id="4295" r:id="rId18"/>
    <p:sldId id="3395" r:id="rId19"/>
    <p:sldId id="4296" r:id="rId20"/>
    <p:sldId id="270" r:id="rId21"/>
    <p:sldId id="4293" r:id="rId22"/>
    <p:sldId id="4292" r:id="rId23"/>
    <p:sldId id="4294" r:id="rId24"/>
    <p:sldId id="4276" r:id="rId25"/>
    <p:sldId id="269" r:id="rId26"/>
    <p:sldId id="2219" r:id="rId27"/>
    <p:sldId id="317" r:id="rId28"/>
    <p:sldId id="4297" r:id="rId29"/>
    <p:sldId id="4206" r:id="rId30"/>
    <p:sldId id="4286" r:id="rId31"/>
    <p:sldId id="4298" r:id="rId32"/>
    <p:sldId id="4291" r:id="rId33"/>
    <p:sldId id="333" r:id="rId34"/>
    <p:sldId id="4278" r:id="rId35"/>
    <p:sldId id="4279" r:id="rId36"/>
    <p:sldId id="4288" r:id="rId37"/>
    <p:sldId id="4289" r:id="rId38"/>
    <p:sldId id="305" r:id="rId39"/>
    <p:sldId id="307" r:id="rId40"/>
    <p:sldId id="4290" r:id="rId41"/>
    <p:sldId id="308" r:id="rId42"/>
    <p:sldId id="309" r:id="rId43"/>
    <p:sldId id="310" r:id="rId44"/>
    <p:sldId id="311" r:id="rId45"/>
    <p:sldId id="312" r:id="rId46"/>
    <p:sldId id="313" r:id="rId47"/>
    <p:sldId id="315" r:id="rId48"/>
    <p:sldId id="268" r:id="rId4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laine Cristina de Melo Faria" initials="ECdMF" lastIdx="1" clrIdx="0">
    <p:extLst>
      <p:ext uri="{19B8F6BF-5375-455C-9EA6-DF929625EA0E}">
        <p15:presenceInfo xmlns:p15="http://schemas.microsoft.com/office/powerpoint/2012/main" userId="S-1-5-21-177555115-152306477-809591456-256957" providerId="AD"/>
      </p:ext>
    </p:extLst>
  </p:cmAuthor>
  <p:cmAuthor id="2" name="Marcio Anderson Cardozo Paresque" initials="MACP" lastIdx="6" clrIdx="1">
    <p:extLst>
      <p:ext uri="{19B8F6BF-5375-455C-9EA6-DF929625EA0E}">
        <p15:presenceInfo xmlns:p15="http://schemas.microsoft.com/office/powerpoint/2012/main" userId="S::MARCIO.PARESQUE@EINSTEIN.BR::ad7be79b-6885-4c51-9ea2-ddbfce198e4d" providerId="AD"/>
      </p:ext>
    </p:extLst>
  </p:cmAuthor>
  <p:cmAuthor id="3" name="Ana Karina de Sousa Gadelha" initials="AKdSG" lastIdx="2" clrIdx="2">
    <p:extLst>
      <p:ext uri="{19B8F6BF-5375-455C-9EA6-DF929625EA0E}">
        <p15:presenceInfo xmlns:p15="http://schemas.microsoft.com/office/powerpoint/2012/main" userId="S::ana.gadelha@einstein.br::3670356e-3b1c-4600-b086-18e0970a896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D82"/>
    <a:srgbClr val="2B6E5A"/>
    <a:srgbClr val="1D7D5B"/>
    <a:srgbClr val="114834"/>
    <a:srgbClr val="345292"/>
    <a:srgbClr val="73DFB8"/>
    <a:srgbClr val="4054B5"/>
    <a:srgbClr val="BE6311"/>
    <a:srgbClr val="F3BF85"/>
    <a:srgbClr val="A75E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5824" autoAdjust="0"/>
  </p:normalViewPr>
  <p:slideViewPr>
    <p:cSldViewPr snapToGrid="0">
      <p:cViewPr varScale="1">
        <p:scale>
          <a:sx n="64" d="100"/>
          <a:sy n="64" d="100"/>
        </p:scale>
        <p:origin x="858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notesMaster" Target="notesMasters/notesMaster1.xml"/><Relationship Id="rId55" Type="http://schemas.openxmlformats.org/officeDocument/2006/relationships/theme" Target="theme/theme1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tableStyles" Target="tableStyles.xml"/><Relationship Id="rId8" Type="http://schemas.openxmlformats.org/officeDocument/2006/relationships/slide" Target="slides/slide2.xml"/><Relationship Id="rId51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1B07C4-507D-8445-8A02-68E08C2F3CB7}" type="doc">
      <dgm:prSet loTypeId="urn:microsoft.com/office/officeart/2005/8/layout/vList5" loCatId="" qsTypeId="urn:microsoft.com/office/officeart/2005/8/quickstyle/simple1" qsCatId="simple" csTypeId="urn:microsoft.com/office/officeart/2005/8/colors/accent5_5" csCatId="accent5" phldr="1"/>
      <dgm:spPr/>
      <dgm:t>
        <a:bodyPr/>
        <a:lstStyle/>
        <a:p>
          <a:endParaRPr lang="pt-BR"/>
        </a:p>
      </dgm:t>
    </dgm:pt>
    <dgm:pt modelId="{ED0A7691-FF32-5244-A10E-1F50ED0742A9}">
      <dgm:prSet phldrT="[Texto]"/>
      <dgm:spPr>
        <a:solidFill>
          <a:srgbClr val="114834"/>
        </a:solidFill>
      </dgm:spPr>
      <dgm:t>
        <a:bodyPr/>
        <a:lstStyle/>
        <a:p>
          <a:r>
            <a:rPr lang="pt-BR" dirty="0"/>
            <a:t> </a:t>
          </a:r>
        </a:p>
      </dgm:t>
    </dgm:pt>
    <dgm:pt modelId="{4D995803-8E67-BE49-BF15-0FB656FC3060}" type="parTrans" cxnId="{504D1E21-97BC-FC4E-B4AB-A2F778489F64}">
      <dgm:prSet/>
      <dgm:spPr/>
      <dgm:t>
        <a:bodyPr/>
        <a:lstStyle/>
        <a:p>
          <a:endParaRPr lang="pt-BR"/>
        </a:p>
      </dgm:t>
    </dgm:pt>
    <dgm:pt modelId="{5C500F37-4D54-6B49-98E1-35D9FA7F9FB2}" type="sibTrans" cxnId="{504D1E21-97BC-FC4E-B4AB-A2F778489F64}">
      <dgm:prSet/>
      <dgm:spPr/>
      <dgm:t>
        <a:bodyPr/>
        <a:lstStyle/>
        <a:p>
          <a:endParaRPr lang="pt-BR"/>
        </a:p>
      </dgm:t>
    </dgm:pt>
    <dgm:pt modelId="{072E1673-11A9-E242-9498-DE14699A6C39}">
      <dgm:prSet phldrT="[Texto]" custT="1"/>
      <dgm:spPr/>
      <dgm:t>
        <a:bodyPr/>
        <a:lstStyle/>
        <a:p>
          <a:pPr>
            <a:buNone/>
          </a:pPr>
          <a:r>
            <a:rPr lang="pt-BR" sz="2400" dirty="0">
              <a:solidFill>
                <a:schemeClr val="tx1">
                  <a:lumMod val="65000"/>
                  <a:lumOff val="35000"/>
                </a:schemeClr>
              </a:solidFill>
            </a:rPr>
            <a:t>Carga Global Transtornos Mentais (TM)</a:t>
          </a:r>
        </a:p>
      </dgm:t>
    </dgm:pt>
    <dgm:pt modelId="{F375F4D2-8CB5-414B-A99D-00A07340635A}" type="parTrans" cxnId="{A5E8266E-E022-3A46-A546-0FA3709D3AE9}">
      <dgm:prSet/>
      <dgm:spPr/>
      <dgm:t>
        <a:bodyPr/>
        <a:lstStyle/>
        <a:p>
          <a:endParaRPr lang="pt-BR"/>
        </a:p>
      </dgm:t>
    </dgm:pt>
    <dgm:pt modelId="{2CAAE2B0-E9DA-2A42-9525-C505F38F09F7}" type="sibTrans" cxnId="{A5E8266E-E022-3A46-A546-0FA3709D3AE9}">
      <dgm:prSet/>
      <dgm:spPr/>
      <dgm:t>
        <a:bodyPr/>
        <a:lstStyle/>
        <a:p>
          <a:endParaRPr lang="pt-BR"/>
        </a:p>
      </dgm:t>
    </dgm:pt>
    <dgm:pt modelId="{1497B6E4-F78F-374B-AE14-349B5E63B9BC}">
      <dgm:prSet phldrT="[Texto]"/>
      <dgm:spPr>
        <a:solidFill>
          <a:srgbClr val="114834"/>
        </a:solidFill>
      </dgm:spPr>
      <dgm:t>
        <a:bodyPr/>
        <a:lstStyle/>
        <a:p>
          <a:r>
            <a:rPr lang="pt-BR" dirty="0"/>
            <a:t> </a:t>
          </a:r>
        </a:p>
      </dgm:t>
    </dgm:pt>
    <dgm:pt modelId="{8E3491A3-8F1D-AC45-947F-8049163909CE}" type="parTrans" cxnId="{F570D19D-A1FC-C040-A076-B2A73C5B7E6A}">
      <dgm:prSet/>
      <dgm:spPr/>
      <dgm:t>
        <a:bodyPr/>
        <a:lstStyle/>
        <a:p>
          <a:endParaRPr lang="pt-BR"/>
        </a:p>
      </dgm:t>
    </dgm:pt>
    <dgm:pt modelId="{E5296F0F-86AF-1943-BC70-1FB84B107315}" type="sibTrans" cxnId="{F570D19D-A1FC-C040-A076-B2A73C5B7E6A}">
      <dgm:prSet/>
      <dgm:spPr/>
      <dgm:t>
        <a:bodyPr/>
        <a:lstStyle/>
        <a:p>
          <a:endParaRPr lang="pt-BR"/>
        </a:p>
      </dgm:t>
    </dgm:pt>
    <dgm:pt modelId="{2D325062-83BE-7444-87AC-8A48E3D3D881}">
      <dgm:prSet phldrT="[Texto]" custT="1"/>
      <dgm:spPr/>
      <dgm:t>
        <a:bodyPr/>
        <a:lstStyle/>
        <a:p>
          <a:pPr>
            <a:buNone/>
          </a:pPr>
          <a:r>
            <a:rPr lang="pt-BR" sz="2400" dirty="0">
              <a:solidFill>
                <a:schemeClr val="tx1">
                  <a:lumMod val="65000"/>
                  <a:lumOff val="35000"/>
                </a:schemeClr>
              </a:solidFill>
            </a:rPr>
            <a:t>TM severos e persistentes</a:t>
          </a:r>
        </a:p>
      </dgm:t>
    </dgm:pt>
    <dgm:pt modelId="{B81F0422-F3E7-A946-864C-68E9232027C3}" type="parTrans" cxnId="{4E679FBC-084A-4B4B-A9F5-D1FBF70975BA}">
      <dgm:prSet/>
      <dgm:spPr/>
      <dgm:t>
        <a:bodyPr/>
        <a:lstStyle/>
        <a:p>
          <a:endParaRPr lang="pt-BR"/>
        </a:p>
      </dgm:t>
    </dgm:pt>
    <dgm:pt modelId="{26EB5210-273A-8D4F-AADB-E5714C2C9CD2}" type="sibTrans" cxnId="{4E679FBC-084A-4B4B-A9F5-D1FBF70975BA}">
      <dgm:prSet/>
      <dgm:spPr/>
      <dgm:t>
        <a:bodyPr/>
        <a:lstStyle/>
        <a:p>
          <a:endParaRPr lang="pt-BR"/>
        </a:p>
      </dgm:t>
    </dgm:pt>
    <dgm:pt modelId="{72DF7AC6-B63B-4249-BB88-5CCCAD2B85DE}">
      <dgm:prSet phldrT="[Texto]"/>
      <dgm:spPr>
        <a:solidFill>
          <a:srgbClr val="114834"/>
        </a:solidFill>
      </dgm:spPr>
      <dgm:t>
        <a:bodyPr/>
        <a:lstStyle/>
        <a:p>
          <a:r>
            <a:rPr lang="pt-BR" dirty="0"/>
            <a:t> </a:t>
          </a:r>
        </a:p>
      </dgm:t>
    </dgm:pt>
    <dgm:pt modelId="{4A24A178-3832-1548-A564-FF4098FB50DE}" type="parTrans" cxnId="{D131F083-173A-E54B-A66B-05149CA42E2B}">
      <dgm:prSet/>
      <dgm:spPr/>
      <dgm:t>
        <a:bodyPr/>
        <a:lstStyle/>
        <a:p>
          <a:endParaRPr lang="pt-BR"/>
        </a:p>
      </dgm:t>
    </dgm:pt>
    <dgm:pt modelId="{FE1388D7-CD6C-7040-86F0-300AB917EC92}" type="sibTrans" cxnId="{D131F083-173A-E54B-A66B-05149CA42E2B}">
      <dgm:prSet/>
      <dgm:spPr/>
      <dgm:t>
        <a:bodyPr/>
        <a:lstStyle/>
        <a:p>
          <a:endParaRPr lang="pt-BR"/>
        </a:p>
      </dgm:t>
    </dgm:pt>
    <dgm:pt modelId="{AA476AEE-0C96-104F-AA3F-AB6CEDFCC952}">
      <dgm:prSet phldrT="[Texto]" custT="1"/>
      <dgm:spPr/>
      <dgm:t>
        <a:bodyPr/>
        <a:lstStyle/>
        <a:p>
          <a:pPr>
            <a:buNone/>
          </a:pPr>
          <a:r>
            <a:rPr lang="pt-BR" sz="2400" dirty="0">
              <a:solidFill>
                <a:schemeClr val="tx1">
                  <a:lumMod val="65000"/>
                  <a:lumOff val="35000"/>
                </a:schemeClr>
              </a:solidFill>
            </a:rPr>
            <a:t>Formação profissionais APS no manejo de TM</a:t>
          </a:r>
        </a:p>
      </dgm:t>
    </dgm:pt>
    <dgm:pt modelId="{A45C82E2-5B4F-644C-A58C-F8BCF243FF49}" type="parTrans" cxnId="{CA720D30-8C2E-DF49-9E58-B25BC86B1F3D}">
      <dgm:prSet/>
      <dgm:spPr/>
      <dgm:t>
        <a:bodyPr/>
        <a:lstStyle/>
        <a:p>
          <a:endParaRPr lang="pt-BR"/>
        </a:p>
      </dgm:t>
    </dgm:pt>
    <dgm:pt modelId="{99D89D05-5852-4F41-976F-2EBBB84F0F30}" type="sibTrans" cxnId="{CA720D30-8C2E-DF49-9E58-B25BC86B1F3D}">
      <dgm:prSet/>
      <dgm:spPr/>
      <dgm:t>
        <a:bodyPr/>
        <a:lstStyle/>
        <a:p>
          <a:endParaRPr lang="pt-BR"/>
        </a:p>
      </dgm:t>
    </dgm:pt>
    <dgm:pt modelId="{19E03C07-1624-7242-AA97-7B49C78B1C3D}">
      <dgm:prSet phldrT="[Texto]" custT="1"/>
      <dgm:spPr/>
      <dgm:t>
        <a:bodyPr/>
        <a:lstStyle/>
        <a:p>
          <a:pPr>
            <a:buNone/>
          </a:pPr>
          <a:r>
            <a:rPr lang="pt-BR" sz="2400" dirty="0">
              <a:solidFill>
                <a:schemeClr val="tx1">
                  <a:lumMod val="65000"/>
                  <a:lumOff val="35000"/>
                </a:schemeClr>
              </a:solidFill>
            </a:rPr>
            <a:t>Acesso ao tratamento em SM</a:t>
          </a:r>
        </a:p>
      </dgm:t>
    </dgm:pt>
    <dgm:pt modelId="{38EDAD80-2A79-184B-A1BC-246E127B4B9A}" type="parTrans" cxnId="{6B90B087-A0F5-AF4C-BF52-4169DAB79BCF}">
      <dgm:prSet/>
      <dgm:spPr/>
      <dgm:t>
        <a:bodyPr/>
        <a:lstStyle/>
        <a:p>
          <a:endParaRPr lang="pt-BR"/>
        </a:p>
      </dgm:t>
    </dgm:pt>
    <dgm:pt modelId="{5EDAAEB3-BF23-B347-9B8A-304520E6DEAA}" type="sibTrans" cxnId="{6B90B087-A0F5-AF4C-BF52-4169DAB79BCF}">
      <dgm:prSet/>
      <dgm:spPr/>
      <dgm:t>
        <a:bodyPr/>
        <a:lstStyle/>
        <a:p>
          <a:endParaRPr lang="pt-BR"/>
        </a:p>
      </dgm:t>
    </dgm:pt>
    <dgm:pt modelId="{02CF46ED-A52D-C144-9402-12F4AE97E32B}">
      <dgm:prSet phldrT="[Texto]"/>
      <dgm:spPr>
        <a:solidFill>
          <a:srgbClr val="114834"/>
        </a:solidFill>
      </dgm:spPr>
      <dgm:t>
        <a:bodyPr/>
        <a:lstStyle/>
        <a:p>
          <a:r>
            <a:rPr lang="pt-BR" dirty="0"/>
            <a:t> </a:t>
          </a:r>
        </a:p>
      </dgm:t>
    </dgm:pt>
    <dgm:pt modelId="{E8E02D78-580D-8745-8661-1EB3B5A0CC58}" type="parTrans" cxnId="{C64E666F-63DF-E744-95F7-DA46443FFEDB}">
      <dgm:prSet/>
      <dgm:spPr/>
      <dgm:t>
        <a:bodyPr/>
        <a:lstStyle/>
        <a:p>
          <a:endParaRPr lang="pt-BR"/>
        </a:p>
      </dgm:t>
    </dgm:pt>
    <dgm:pt modelId="{801459E6-2AB8-A948-B9C2-7DD81B3D88B3}" type="sibTrans" cxnId="{C64E666F-63DF-E744-95F7-DA46443FFEDB}">
      <dgm:prSet/>
      <dgm:spPr/>
      <dgm:t>
        <a:bodyPr/>
        <a:lstStyle/>
        <a:p>
          <a:endParaRPr lang="pt-BR"/>
        </a:p>
      </dgm:t>
    </dgm:pt>
    <dgm:pt modelId="{08674AD9-F3E0-7F46-A990-8F68AA4788F5}" type="pres">
      <dgm:prSet presAssocID="{4F1B07C4-507D-8445-8A02-68E08C2F3CB7}" presName="Name0" presStyleCnt="0">
        <dgm:presLayoutVars>
          <dgm:dir/>
          <dgm:animLvl val="lvl"/>
          <dgm:resizeHandles val="exact"/>
        </dgm:presLayoutVars>
      </dgm:prSet>
      <dgm:spPr/>
    </dgm:pt>
    <dgm:pt modelId="{2EC8D533-C578-1040-810B-1C477D3C61BB}" type="pres">
      <dgm:prSet presAssocID="{ED0A7691-FF32-5244-A10E-1F50ED0742A9}" presName="linNode" presStyleCnt="0"/>
      <dgm:spPr/>
    </dgm:pt>
    <dgm:pt modelId="{D197BD67-33AC-B24D-9D89-C56955BCACF6}" type="pres">
      <dgm:prSet presAssocID="{ED0A7691-FF32-5244-A10E-1F50ED0742A9}" presName="parentText" presStyleLbl="node1" presStyleIdx="0" presStyleCnt="4" custScaleX="33943">
        <dgm:presLayoutVars>
          <dgm:chMax val="1"/>
          <dgm:bulletEnabled val="1"/>
        </dgm:presLayoutVars>
      </dgm:prSet>
      <dgm:spPr/>
    </dgm:pt>
    <dgm:pt modelId="{7AE6DE94-663B-504B-863E-789B9A2D5A80}" type="pres">
      <dgm:prSet presAssocID="{ED0A7691-FF32-5244-A10E-1F50ED0742A9}" presName="descendantText" presStyleLbl="alignAccFollowNode1" presStyleIdx="0" presStyleCnt="4">
        <dgm:presLayoutVars>
          <dgm:bulletEnabled val="1"/>
        </dgm:presLayoutVars>
      </dgm:prSet>
      <dgm:spPr/>
    </dgm:pt>
    <dgm:pt modelId="{69F853E6-95C8-9E41-A68E-FB49D0818C8C}" type="pres">
      <dgm:prSet presAssocID="{5C500F37-4D54-6B49-98E1-35D9FA7F9FB2}" presName="sp" presStyleCnt="0"/>
      <dgm:spPr/>
    </dgm:pt>
    <dgm:pt modelId="{40FA3DEB-79A6-0948-8125-1D7D77676641}" type="pres">
      <dgm:prSet presAssocID="{1497B6E4-F78F-374B-AE14-349B5E63B9BC}" presName="linNode" presStyleCnt="0"/>
      <dgm:spPr/>
    </dgm:pt>
    <dgm:pt modelId="{9301D091-9819-D54B-BCEF-9840B2A586E0}" type="pres">
      <dgm:prSet presAssocID="{1497B6E4-F78F-374B-AE14-349B5E63B9BC}" presName="parentText" presStyleLbl="node1" presStyleIdx="1" presStyleCnt="4" custScaleX="33928">
        <dgm:presLayoutVars>
          <dgm:chMax val="1"/>
          <dgm:bulletEnabled val="1"/>
        </dgm:presLayoutVars>
      </dgm:prSet>
      <dgm:spPr/>
    </dgm:pt>
    <dgm:pt modelId="{1439719F-3801-D24C-BB7B-F52D0C755D23}" type="pres">
      <dgm:prSet presAssocID="{1497B6E4-F78F-374B-AE14-349B5E63B9BC}" presName="descendantText" presStyleLbl="alignAccFollowNode1" presStyleIdx="1" presStyleCnt="4">
        <dgm:presLayoutVars>
          <dgm:bulletEnabled val="1"/>
        </dgm:presLayoutVars>
      </dgm:prSet>
      <dgm:spPr/>
    </dgm:pt>
    <dgm:pt modelId="{7075F26A-2394-104F-93F7-47EA9B358870}" type="pres">
      <dgm:prSet presAssocID="{E5296F0F-86AF-1943-BC70-1FB84B107315}" presName="sp" presStyleCnt="0"/>
      <dgm:spPr/>
    </dgm:pt>
    <dgm:pt modelId="{A4C9294B-E462-6D4B-BDF9-AEE4B5A4670D}" type="pres">
      <dgm:prSet presAssocID="{72DF7AC6-B63B-4249-BB88-5CCCAD2B85DE}" presName="linNode" presStyleCnt="0"/>
      <dgm:spPr/>
    </dgm:pt>
    <dgm:pt modelId="{9F8266B7-0AEC-B74E-8462-FD0C553B8FEE}" type="pres">
      <dgm:prSet presAssocID="{72DF7AC6-B63B-4249-BB88-5CCCAD2B85DE}" presName="parentText" presStyleLbl="node1" presStyleIdx="2" presStyleCnt="4" custScaleX="33928" custLinFactNeighborX="0">
        <dgm:presLayoutVars>
          <dgm:chMax val="1"/>
          <dgm:bulletEnabled val="1"/>
        </dgm:presLayoutVars>
      </dgm:prSet>
      <dgm:spPr/>
    </dgm:pt>
    <dgm:pt modelId="{C378DF9E-70DA-AA4B-94A5-28CFC0394F26}" type="pres">
      <dgm:prSet presAssocID="{72DF7AC6-B63B-4249-BB88-5CCCAD2B85DE}" presName="descendantText" presStyleLbl="alignAccFollowNode1" presStyleIdx="2" presStyleCnt="4">
        <dgm:presLayoutVars>
          <dgm:bulletEnabled val="1"/>
        </dgm:presLayoutVars>
      </dgm:prSet>
      <dgm:spPr/>
    </dgm:pt>
    <dgm:pt modelId="{2B44D3EC-A28D-504C-A69A-FDDAA50E397C}" type="pres">
      <dgm:prSet presAssocID="{FE1388D7-CD6C-7040-86F0-300AB917EC92}" presName="sp" presStyleCnt="0"/>
      <dgm:spPr/>
    </dgm:pt>
    <dgm:pt modelId="{BC22AEB6-F58B-3841-994C-0F2415EE5563}" type="pres">
      <dgm:prSet presAssocID="{02CF46ED-A52D-C144-9402-12F4AE97E32B}" presName="linNode" presStyleCnt="0"/>
      <dgm:spPr/>
    </dgm:pt>
    <dgm:pt modelId="{09574760-5944-3F4F-94C7-BCA15D9BC11E}" type="pres">
      <dgm:prSet presAssocID="{02CF46ED-A52D-C144-9402-12F4AE97E32B}" presName="parentText" presStyleLbl="node1" presStyleIdx="3" presStyleCnt="4" custScaleX="33928">
        <dgm:presLayoutVars>
          <dgm:chMax val="1"/>
          <dgm:bulletEnabled val="1"/>
        </dgm:presLayoutVars>
      </dgm:prSet>
      <dgm:spPr/>
    </dgm:pt>
    <dgm:pt modelId="{AFC4E157-3594-3745-A726-E65B80E01085}" type="pres">
      <dgm:prSet presAssocID="{02CF46ED-A52D-C144-9402-12F4AE97E32B}" presName="descendantText" presStyleLbl="alignAccFollowNode1" presStyleIdx="3" presStyleCnt="4">
        <dgm:presLayoutVars>
          <dgm:bulletEnabled val="1"/>
        </dgm:presLayoutVars>
      </dgm:prSet>
      <dgm:spPr/>
    </dgm:pt>
  </dgm:ptLst>
  <dgm:cxnLst>
    <dgm:cxn modelId="{504D1E21-97BC-FC4E-B4AB-A2F778489F64}" srcId="{4F1B07C4-507D-8445-8A02-68E08C2F3CB7}" destId="{ED0A7691-FF32-5244-A10E-1F50ED0742A9}" srcOrd="0" destOrd="0" parTransId="{4D995803-8E67-BE49-BF15-0FB656FC3060}" sibTransId="{5C500F37-4D54-6B49-98E1-35D9FA7F9FB2}"/>
    <dgm:cxn modelId="{CA720D30-8C2E-DF49-9E58-B25BC86B1F3D}" srcId="{72DF7AC6-B63B-4249-BB88-5CCCAD2B85DE}" destId="{AA476AEE-0C96-104F-AA3F-AB6CEDFCC952}" srcOrd="0" destOrd="0" parTransId="{A45C82E2-5B4F-644C-A58C-F8BCF243FF49}" sibTransId="{99D89D05-5852-4F41-976F-2EBBB84F0F30}"/>
    <dgm:cxn modelId="{A1B0EA40-312A-4C81-8BBC-C126A102A02B}" type="presOf" srcId="{ED0A7691-FF32-5244-A10E-1F50ED0742A9}" destId="{D197BD67-33AC-B24D-9D89-C56955BCACF6}" srcOrd="0" destOrd="0" presId="urn:microsoft.com/office/officeart/2005/8/layout/vList5"/>
    <dgm:cxn modelId="{E2D15C41-1C23-4E24-82B2-C99913C28551}" type="presOf" srcId="{AA476AEE-0C96-104F-AA3F-AB6CEDFCC952}" destId="{C378DF9E-70DA-AA4B-94A5-28CFC0394F26}" srcOrd="0" destOrd="0" presId="urn:microsoft.com/office/officeart/2005/8/layout/vList5"/>
    <dgm:cxn modelId="{D6CB9964-AB8B-4872-8958-87733A4F0ADD}" type="presOf" srcId="{19E03C07-1624-7242-AA97-7B49C78B1C3D}" destId="{AFC4E157-3594-3745-A726-E65B80E01085}" srcOrd="0" destOrd="0" presId="urn:microsoft.com/office/officeart/2005/8/layout/vList5"/>
    <dgm:cxn modelId="{A5E8266E-E022-3A46-A546-0FA3709D3AE9}" srcId="{ED0A7691-FF32-5244-A10E-1F50ED0742A9}" destId="{072E1673-11A9-E242-9498-DE14699A6C39}" srcOrd="0" destOrd="0" parTransId="{F375F4D2-8CB5-414B-A99D-00A07340635A}" sibTransId="{2CAAE2B0-E9DA-2A42-9525-C505F38F09F7}"/>
    <dgm:cxn modelId="{C64E666F-63DF-E744-95F7-DA46443FFEDB}" srcId="{4F1B07C4-507D-8445-8A02-68E08C2F3CB7}" destId="{02CF46ED-A52D-C144-9402-12F4AE97E32B}" srcOrd="3" destOrd="0" parTransId="{E8E02D78-580D-8745-8661-1EB3B5A0CC58}" sibTransId="{801459E6-2AB8-A948-B9C2-7DD81B3D88B3}"/>
    <dgm:cxn modelId="{4D711972-55B5-40B7-9E92-52C86AE050CC}" type="presOf" srcId="{72DF7AC6-B63B-4249-BB88-5CCCAD2B85DE}" destId="{9F8266B7-0AEC-B74E-8462-FD0C553B8FEE}" srcOrd="0" destOrd="0" presId="urn:microsoft.com/office/officeart/2005/8/layout/vList5"/>
    <dgm:cxn modelId="{D131F083-173A-E54B-A66B-05149CA42E2B}" srcId="{4F1B07C4-507D-8445-8A02-68E08C2F3CB7}" destId="{72DF7AC6-B63B-4249-BB88-5CCCAD2B85DE}" srcOrd="2" destOrd="0" parTransId="{4A24A178-3832-1548-A564-FF4098FB50DE}" sibTransId="{FE1388D7-CD6C-7040-86F0-300AB917EC92}"/>
    <dgm:cxn modelId="{6B90B087-A0F5-AF4C-BF52-4169DAB79BCF}" srcId="{02CF46ED-A52D-C144-9402-12F4AE97E32B}" destId="{19E03C07-1624-7242-AA97-7B49C78B1C3D}" srcOrd="0" destOrd="0" parTransId="{38EDAD80-2A79-184B-A1BC-246E127B4B9A}" sibTransId="{5EDAAEB3-BF23-B347-9B8A-304520E6DEAA}"/>
    <dgm:cxn modelId="{F570D19D-A1FC-C040-A076-B2A73C5B7E6A}" srcId="{4F1B07C4-507D-8445-8A02-68E08C2F3CB7}" destId="{1497B6E4-F78F-374B-AE14-349B5E63B9BC}" srcOrd="1" destOrd="0" parTransId="{8E3491A3-8F1D-AC45-947F-8049163909CE}" sibTransId="{E5296F0F-86AF-1943-BC70-1FB84B107315}"/>
    <dgm:cxn modelId="{20B00FAA-9493-45C8-A69D-677B58D216DA}" type="presOf" srcId="{1497B6E4-F78F-374B-AE14-349B5E63B9BC}" destId="{9301D091-9819-D54B-BCEF-9840B2A586E0}" srcOrd="0" destOrd="0" presId="urn:microsoft.com/office/officeart/2005/8/layout/vList5"/>
    <dgm:cxn modelId="{4E679FBC-084A-4B4B-A9F5-D1FBF70975BA}" srcId="{1497B6E4-F78F-374B-AE14-349B5E63B9BC}" destId="{2D325062-83BE-7444-87AC-8A48E3D3D881}" srcOrd="0" destOrd="0" parTransId="{B81F0422-F3E7-A946-864C-68E9232027C3}" sibTransId="{26EB5210-273A-8D4F-AADB-E5714C2C9CD2}"/>
    <dgm:cxn modelId="{324FD5BF-37A9-49E6-B9E3-8932DEF63CA8}" type="presOf" srcId="{072E1673-11A9-E242-9498-DE14699A6C39}" destId="{7AE6DE94-663B-504B-863E-789B9A2D5A80}" srcOrd="0" destOrd="0" presId="urn:microsoft.com/office/officeart/2005/8/layout/vList5"/>
    <dgm:cxn modelId="{698F64CD-8819-48DE-8721-4D5D133D227E}" type="presOf" srcId="{4F1B07C4-507D-8445-8A02-68E08C2F3CB7}" destId="{08674AD9-F3E0-7F46-A990-8F68AA4788F5}" srcOrd="0" destOrd="0" presId="urn:microsoft.com/office/officeart/2005/8/layout/vList5"/>
    <dgm:cxn modelId="{7806DBDC-65F8-4589-B41C-8D1D0C6FED8B}" type="presOf" srcId="{2D325062-83BE-7444-87AC-8A48E3D3D881}" destId="{1439719F-3801-D24C-BB7B-F52D0C755D23}" srcOrd="0" destOrd="0" presId="urn:microsoft.com/office/officeart/2005/8/layout/vList5"/>
    <dgm:cxn modelId="{084B2DEB-5AD7-4A54-B4E3-0FD73F71EB82}" type="presOf" srcId="{02CF46ED-A52D-C144-9402-12F4AE97E32B}" destId="{09574760-5944-3F4F-94C7-BCA15D9BC11E}" srcOrd="0" destOrd="0" presId="urn:microsoft.com/office/officeart/2005/8/layout/vList5"/>
    <dgm:cxn modelId="{CD7ABF8F-5EEF-4133-8DB8-289C47AD2C87}" type="presParOf" srcId="{08674AD9-F3E0-7F46-A990-8F68AA4788F5}" destId="{2EC8D533-C578-1040-810B-1C477D3C61BB}" srcOrd="0" destOrd="0" presId="urn:microsoft.com/office/officeart/2005/8/layout/vList5"/>
    <dgm:cxn modelId="{BA4CF4A4-5879-48D7-B010-DC8FC594C011}" type="presParOf" srcId="{2EC8D533-C578-1040-810B-1C477D3C61BB}" destId="{D197BD67-33AC-B24D-9D89-C56955BCACF6}" srcOrd="0" destOrd="0" presId="urn:microsoft.com/office/officeart/2005/8/layout/vList5"/>
    <dgm:cxn modelId="{78088ABF-FBBE-4629-8FFE-5259639997E6}" type="presParOf" srcId="{2EC8D533-C578-1040-810B-1C477D3C61BB}" destId="{7AE6DE94-663B-504B-863E-789B9A2D5A80}" srcOrd="1" destOrd="0" presId="urn:microsoft.com/office/officeart/2005/8/layout/vList5"/>
    <dgm:cxn modelId="{B025EAE4-6D75-4574-A1FF-670AF30A4C94}" type="presParOf" srcId="{08674AD9-F3E0-7F46-A990-8F68AA4788F5}" destId="{69F853E6-95C8-9E41-A68E-FB49D0818C8C}" srcOrd="1" destOrd="0" presId="urn:microsoft.com/office/officeart/2005/8/layout/vList5"/>
    <dgm:cxn modelId="{637B3356-8CC0-4C93-9464-AAE5084C7BF3}" type="presParOf" srcId="{08674AD9-F3E0-7F46-A990-8F68AA4788F5}" destId="{40FA3DEB-79A6-0948-8125-1D7D77676641}" srcOrd="2" destOrd="0" presId="urn:microsoft.com/office/officeart/2005/8/layout/vList5"/>
    <dgm:cxn modelId="{7355FC77-EEF6-4A98-8F28-1B3F2D92FE84}" type="presParOf" srcId="{40FA3DEB-79A6-0948-8125-1D7D77676641}" destId="{9301D091-9819-D54B-BCEF-9840B2A586E0}" srcOrd="0" destOrd="0" presId="urn:microsoft.com/office/officeart/2005/8/layout/vList5"/>
    <dgm:cxn modelId="{1521F847-3B66-4BC4-A445-478F65B9E7CE}" type="presParOf" srcId="{40FA3DEB-79A6-0948-8125-1D7D77676641}" destId="{1439719F-3801-D24C-BB7B-F52D0C755D23}" srcOrd="1" destOrd="0" presId="urn:microsoft.com/office/officeart/2005/8/layout/vList5"/>
    <dgm:cxn modelId="{380F71F5-B52D-43DE-851E-3EAA8E5D9D20}" type="presParOf" srcId="{08674AD9-F3E0-7F46-A990-8F68AA4788F5}" destId="{7075F26A-2394-104F-93F7-47EA9B358870}" srcOrd="3" destOrd="0" presId="urn:microsoft.com/office/officeart/2005/8/layout/vList5"/>
    <dgm:cxn modelId="{1282178C-F6EF-4CE1-A783-E9AEA47624A6}" type="presParOf" srcId="{08674AD9-F3E0-7F46-A990-8F68AA4788F5}" destId="{A4C9294B-E462-6D4B-BDF9-AEE4B5A4670D}" srcOrd="4" destOrd="0" presId="urn:microsoft.com/office/officeart/2005/8/layout/vList5"/>
    <dgm:cxn modelId="{337620F4-0588-43D5-BB4B-A01A4C748C64}" type="presParOf" srcId="{A4C9294B-E462-6D4B-BDF9-AEE4B5A4670D}" destId="{9F8266B7-0AEC-B74E-8462-FD0C553B8FEE}" srcOrd="0" destOrd="0" presId="urn:microsoft.com/office/officeart/2005/8/layout/vList5"/>
    <dgm:cxn modelId="{6C89B724-6771-40C5-9D82-89A6D623BF82}" type="presParOf" srcId="{A4C9294B-E462-6D4B-BDF9-AEE4B5A4670D}" destId="{C378DF9E-70DA-AA4B-94A5-28CFC0394F26}" srcOrd="1" destOrd="0" presId="urn:microsoft.com/office/officeart/2005/8/layout/vList5"/>
    <dgm:cxn modelId="{252485EE-9E9D-46CF-94EB-D67AE28F7B67}" type="presParOf" srcId="{08674AD9-F3E0-7F46-A990-8F68AA4788F5}" destId="{2B44D3EC-A28D-504C-A69A-FDDAA50E397C}" srcOrd="5" destOrd="0" presId="urn:microsoft.com/office/officeart/2005/8/layout/vList5"/>
    <dgm:cxn modelId="{B9934CF4-06B6-4BA0-BCF1-15493B9579D0}" type="presParOf" srcId="{08674AD9-F3E0-7F46-A990-8F68AA4788F5}" destId="{BC22AEB6-F58B-3841-994C-0F2415EE5563}" srcOrd="6" destOrd="0" presId="urn:microsoft.com/office/officeart/2005/8/layout/vList5"/>
    <dgm:cxn modelId="{E827B829-54A1-4D04-BB5D-EC552C8D64D7}" type="presParOf" srcId="{BC22AEB6-F58B-3841-994C-0F2415EE5563}" destId="{09574760-5944-3F4F-94C7-BCA15D9BC11E}" srcOrd="0" destOrd="0" presId="urn:microsoft.com/office/officeart/2005/8/layout/vList5"/>
    <dgm:cxn modelId="{E1BF801D-5A62-4A0E-ADCD-6C1018FDC079}" type="presParOf" srcId="{BC22AEB6-F58B-3841-994C-0F2415EE5563}" destId="{AFC4E157-3594-3745-A726-E65B80E0108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F1B07C4-507D-8445-8A02-68E08C2F3CB7}" type="doc">
      <dgm:prSet loTypeId="urn:microsoft.com/office/officeart/2005/8/layout/vList5" loCatId="" qsTypeId="urn:microsoft.com/office/officeart/2005/8/quickstyle/simple1" qsCatId="simple" csTypeId="urn:microsoft.com/office/officeart/2005/8/colors/accent5_5" csCatId="accent5" phldr="1"/>
      <dgm:spPr/>
      <dgm:t>
        <a:bodyPr/>
        <a:lstStyle/>
        <a:p>
          <a:endParaRPr lang="pt-BR"/>
        </a:p>
      </dgm:t>
    </dgm:pt>
    <dgm:pt modelId="{ED0A7691-FF32-5244-A10E-1F50ED0742A9}">
      <dgm:prSet phldrT="[Texto]"/>
      <dgm:spPr>
        <a:solidFill>
          <a:srgbClr val="114834"/>
        </a:solidFill>
      </dgm:spPr>
      <dgm:t>
        <a:bodyPr/>
        <a:lstStyle/>
        <a:p>
          <a:r>
            <a:rPr lang="pt-BR" dirty="0"/>
            <a:t> </a:t>
          </a:r>
        </a:p>
      </dgm:t>
    </dgm:pt>
    <dgm:pt modelId="{4D995803-8E67-BE49-BF15-0FB656FC3060}" type="parTrans" cxnId="{504D1E21-97BC-FC4E-B4AB-A2F778489F64}">
      <dgm:prSet/>
      <dgm:spPr/>
      <dgm:t>
        <a:bodyPr/>
        <a:lstStyle/>
        <a:p>
          <a:endParaRPr lang="pt-BR"/>
        </a:p>
      </dgm:t>
    </dgm:pt>
    <dgm:pt modelId="{5C500F37-4D54-6B49-98E1-35D9FA7F9FB2}" type="sibTrans" cxnId="{504D1E21-97BC-FC4E-B4AB-A2F778489F64}">
      <dgm:prSet/>
      <dgm:spPr/>
      <dgm:t>
        <a:bodyPr/>
        <a:lstStyle/>
        <a:p>
          <a:endParaRPr lang="pt-BR"/>
        </a:p>
      </dgm:t>
    </dgm:pt>
    <dgm:pt modelId="{072E1673-11A9-E242-9498-DE14699A6C39}">
      <dgm:prSet phldrT="[Texto]" custT="1"/>
      <dgm:spPr/>
      <dgm:t>
        <a:bodyPr/>
        <a:lstStyle/>
        <a:p>
          <a:pPr>
            <a:buNone/>
          </a:pPr>
          <a:r>
            <a:rPr lang="pt-BR" sz="2400" dirty="0">
              <a:solidFill>
                <a:schemeClr val="tx1">
                  <a:lumMod val="65000"/>
                  <a:lumOff val="35000"/>
                </a:schemeClr>
              </a:solidFill>
            </a:rPr>
            <a:t>Resolutividade da APS</a:t>
          </a:r>
        </a:p>
      </dgm:t>
    </dgm:pt>
    <dgm:pt modelId="{F375F4D2-8CB5-414B-A99D-00A07340635A}" type="parTrans" cxnId="{A5E8266E-E022-3A46-A546-0FA3709D3AE9}">
      <dgm:prSet/>
      <dgm:spPr/>
      <dgm:t>
        <a:bodyPr/>
        <a:lstStyle/>
        <a:p>
          <a:endParaRPr lang="pt-BR"/>
        </a:p>
      </dgm:t>
    </dgm:pt>
    <dgm:pt modelId="{2CAAE2B0-E9DA-2A42-9525-C505F38F09F7}" type="sibTrans" cxnId="{A5E8266E-E022-3A46-A546-0FA3709D3AE9}">
      <dgm:prSet/>
      <dgm:spPr/>
      <dgm:t>
        <a:bodyPr/>
        <a:lstStyle/>
        <a:p>
          <a:endParaRPr lang="pt-BR"/>
        </a:p>
      </dgm:t>
    </dgm:pt>
    <dgm:pt modelId="{1497B6E4-F78F-374B-AE14-349B5E63B9BC}">
      <dgm:prSet phldrT="[Texto]"/>
      <dgm:spPr>
        <a:solidFill>
          <a:srgbClr val="114834"/>
        </a:solidFill>
      </dgm:spPr>
      <dgm:t>
        <a:bodyPr/>
        <a:lstStyle/>
        <a:p>
          <a:r>
            <a:rPr lang="pt-BR" dirty="0"/>
            <a:t> </a:t>
          </a:r>
        </a:p>
      </dgm:t>
    </dgm:pt>
    <dgm:pt modelId="{8E3491A3-8F1D-AC45-947F-8049163909CE}" type="parTrans" cxnId="{F570D19D-A1FC-C040-A076-B2A73C5B7E6A}">
      <dgm:prSet/>
      <dgm:spPr/>
      <dgm:t>
        <a:bodyPr/>
        <a:lstStyle/>
        <a:p>
          <a:endParaRPr lang="pt-BR"/>
        </a:p>
      </dgm:t>
    </dgm:pt>
    <dgm:pt modelId="{E5296F0F-86AF-1943-BC70-1FB84B107315}" type="sibTrans" cxnId="{F570D19D-A1FC-C040-A076-B2A73C5B7E6A}">
      <dgm:prSet/>
      <dgm:spPr/>
      <dgm:t>
        <a:bodyPr/>
        <a:lstStyle/>
        <a:p>
          <a:endParaRPr lang="pt-BR"/>
        </a:p>
      </dgm:t>
    </dgm:pt>
    <dgm:pt modelId="{2D325062-83BE-7444-87AC-8A48E3D3D881}">
      <dgm:prSet phldrT="[Texto]" custT="1"/>
      <dgm:spPr/>
      <dgm:t>
        <a:bodyPr/>
        <a:lstStyle/>
        <a:p>
          <a:pPr>
            <a:buNone/>
          </a:pPr>
          <a:r>
            <a:rPr lang="pt-BR" sz="2400" dirty="0">
              <a:solidFill>
                <a:schemeClr val="tx1">
                  <a:lumMod val="65000"/>
                  <a:lumOff val="35000"/>
                </a:schemeClr>
              </a:solidFill>
            </a:rPr>
            <a:t>Acesso ao tratamento em SM</a:t>
          </a:r>
        </a:p>
      </dgm:t>
    </dgm:pt>
    <dgm:pt modelId="{B81F0422-F3E7-A946-864C-68E9232027C3}" type="parTrans" cxnId="{4E679FBC-084A-4B4B-A9F5-D1FBF70975BA}">
      <dgm:prSet/>
      <dgm:spPr/>
      <dgm:t>
        <a:bodyPr/>
        <a:lstStyle/>
        <a:p>
          <a:endParaRPr lang="pt-BR"/>
        </a:p>
      </dgm:t>
    </dgm:pt>
    <dgm:pt modelId="{26EB5210-273A-8D4F-AADB-E5714C2C9CD2}" type="sibTrans" cxnId="{4E679FBC-084A-4B4B-A9F5-D1FBF70975BA}">
      <dgm:prSet/>
      <dgm:spPr/>
      <dgm:t>
        <a:bodyPr/>
        <a:lstStyle/>
        <a:p>
          <a:endParaRPr lang="pt-BR"/>
        </a:p>
      </dgm:t>
    </dgm:pt>
    <dgm:pt modelId="{72DF7AC6-B63B-4249-BB88-5CCCAD2B85DE}">
      <dgm:prSet phldrT="[Texto]"/>
      <dgm:spPr>
        <a:solidFill>
          <a:srgbClr val="114834"/>
        </a:solidFill>
      </dgm:spPr>
      <dgm:t>
        <a:bodyPr/>
        <a:lstStyle/>
        <a:p>
          <a:r>
            <a:rPr lang="pt-BR" dirty="0"/>
            <a:t> </a:t>
          </a:r>
        </a:p>
      </dgm:t>
    </dgm:pt>
    <dgm:pt modelId="{4A24A178-3832-1548-A564-FF4098FB50DE}" type="parTrans" cxnId="{D131F083-173A-E54B-A66B-05149CA42E2B}">
      <dgm:prSet/>
      <dgm:spPr/>
      <dgm:t>
        <a:bodyPr/>
        <a:lstStyle/>
        <a:p>
          <a:endParaRPr lang="pt-BR"/>
        </a:p>
      </dgm:t>
    </dgm:pt>
    <dgm:pt modelId="{FE1388D7-CD6C-7040-86F0-300AB917EC92}" type="sibTrans" cxnId="{D131F083-173A-E54B-A66B-05149CA42E2B}">
      <dgm:prSet/>
      <dgm:spPr/>
      <dgm:t>
        <a:bodyPr/>
        <a:lstStyle/>
        <a:p>
          <a:endParaRPr lang="pt-BR"/>
        </a:p>
      </dgm:t>
    </dgm:pt>
    <dgm:pt modelId="{AA476AEE-0C96-104F-AA3F-AB6CEDFCC952}">
      <dgm:prSet phldrT="[Texto]" custT="1"/>
      <dgm:spPr/>
      <dgm:t>
        <a:bodyPr/>
        <a:lstStyle/>
        <a:p>
          <a:pPr>
            <a:buNone/>
          </a:pPr>
          <a:r>
            <a:rPr lang="pt-BR" sz="2400" dirty="0">
              <a:solidFill>
                <a:schemeClr val="tx1">
                  <a:lumMod val="65000"/>
                  <a:lumOff val="35000"/>
                </a:schemeClr>
              </a:solidFill>
            </a:rPr>
            <a:t>Estigma</a:t>
          </a:r>
        </a:p>
      </dgm:t>
    </dgm:pt>
    <dgm:pt modelId="{A45C82E2-5B4F-644C-A58C-F8BCF243FF49}" type="parTrans" cxnId="{CA720D30-8C2E-DF49-9E58-B25BC86B1F3D}">
      <dgm:prSet/>
      <dgm:spPr/>
      <dgm:t>
        <a:bodyPr/>
        <a:lstStyle/>
        <a:p>
          <a:endParaRPr lang="pt-BR"/>
        </a:p>
      </dgm:t>
    </dgm:pt>
    <dgm:pt modelId="{99D89D05-5852-4F41-976F-2EBBB84F0F30}" type="sibTrans" cxnId="{CA720D30-8C2E-DF49-9E58-B25BC86B1F3D}">
      <dgm:prSet/>
      <dgm:spPr/>
      <dgm:t>
        <a:bodyPr/>
        <a:lstStyle/>
        <a:p>
          <a:endParaRPr lang="pt-BR"/>
        </a:p>
      </dgm:t>
    </dgm:pt>
    <dgm:pt modelId="{745552F4-06D3-C040-8C52-4F86AFB33537}">
      <dgm:prSet custT="1"/>
      <dgm:spPr/>
      <dgm:t>
        <a:bodyPr/>
        <a:lstStyle/>
        <a:p>
          <a:pPr>
            <a:buNone/>
          </a:pPr>
          <a:r>
            <a:rPr lang="pt-BR" sz="2400" dirty="0">
              <a:solidFill>
                <a:schemeClr val="tx1">
                  <a:lumMod val="65000"/>
                  <a:lumOff val="35000"/>
                </a:schemeClr>
              </a:solidFill>
            </a:rPr>
            <a:t>Detecção de Casos</a:t>
          </a:r>
        </a:p>
      </dgm:t>
    </dgm:pt>
    <dgm:pt modelId="{0120D2BF-39E8-A343-A8F5-5663578E0DEE}" type="parTrans" cxnId="{96711C90-0C89-654B-9ED8-F45A570478A5}">
      <dgm:prSet/>
      <dgm:spPr/>
      <dgm:t>
        <a:bodyPr/>
        <a:lstStyle/>
        <a:p>
          <a:endParaRPr lang="pt-BR"/>
        </a:p>
      </dgm:t>
    </dgm:pt>
    <dgm:pt modelId="{FDA46B56-AED2-CB41-AD10-FF943575451F}" type="sibTrans" cxnId="{96711C90-0C89-654B-9ED8-F45A570478A5}">
      <dgm:prSet/>
      <dgm:spPr/>
      <dgm:t>
        <a:bodyPr/>
        <a:lstStyle/>
        <a:p>
          <a:endParaRPr lang="pt-BR"/>
        </a:p>
      </dgm:t>
    </dgm:pt>
    <dgm:pt modelId="{7796C802-A0FE-7546-868E-2D9363002B92}">
      <dgm:prSet/>
      <dgm:spPr>
        <a:solidFill>
          <a:srgbClr val="114834"/>
        </a:solidFill>
      </dgm:spPr>
      <dgm:t>
        <a:bodyPr/>
        <a:lstStyle/>
        <a:p>
          <a:endParaRPr lang="pt-BR"/>
        </a:p>
      </dgm:t>
    </dgm:pt>
    <dgm:pt modelId="{2E96BC7D-442F-2D43-9C24-27C70468703F}" type="parTrans" cxnId="{0C51B606-DB0F-AA4B-B461-F783A7354436}">
      <dgm:prSet/>
      <dgm:spPr/>
      <dgm:t>
        <a:bodyPr/>
        <a:lstStyle/>
        <a:p>
          <a:endParaRPr lang="pt-BR"/>
        </a:p>
      </dgm:t>
    </dgm:pt>
    <dgm:pt modelId="{D213D7DE-FA80-A549-A49D-90B56D54199F}" type="sibTrans" cxnId="{0C51B606-DB0F-AA4B-B461-F783A7354436}">
      <dgm:prSet/>
      <dgm:spPr/>
      <dgm:t>
        <a:bodyPr/>
        <a:lstStyle/>
        <a:p>
          <a:endParaRPr lang="pt-BR"/>
        </a:p>
      </dgm:t>
    </dgm:pt>
    <dgm:pt modelId="{08674AD9-F3E0-7F46-A990-8F68AA4788F5}" type="pres">
      <dgm:prSet presAssocID="{4F1B07C4-507D-8445-8A02-68E08C2F3CB7}" presName="Name0" presStyleCnt="0">
        <dgm:presLayoutVars>
          <dgm:dir/>
          <dgm:animLvl val="lvl"/>
          <dgm:resizeHandles val="exact"/>
        </dgm:presLayoutVars>
      </dgm:prSet>
      <dgm:spPr/>
    </dgm:pt>
    <dgm:pt modelId="{2EC8D533-C578-1040-810B-1C477D3C61BB}" type="pres">
      <dgm:prSet presAssocID="{ED0A7691-FF32-5244-A10E-1F50ED0742A9}" presName="linNode" presStyleCnt="0"/>
      <dgm:spPr/>
    </dgm:pt>
    <dgm:pt modelId="{D197BD67-33AC-B24D-9D89-C56955BCACF6}" type="pres">
      <dgm:prSet presAssocID="{ED0A7691-FF32-5244-A10E-1F50ED0742A9}" presName="parentText" presStyleLbl="node1" presStyleIdx="0" presStyleCnt="4" custScaleX="33943">
        <dgm:presLayoutVars>
          <dgm:chMax val="1"/>
          <dgm:bulletEnabled val="1"/>
        </dgm:presLayoutVars>
      </dgm:prSet>
      <dgm:spPr/>
    </dgm:pt>
    <dgm:pt modelId="{7AE6DE94-663B-504B-863E-789B9A2D5A80}" type="pres">
      <dgm:prSet presAssocID="{ED0A7691-FF32-5244-A10E-1F50ED0742A9}" presName="descendantText" presStyleLbl="alignAccFollowNode1" presStyleIdx="0" presStyleCnt="4" custLinFactNeighborX="0" custLinFactNeighborY="0">
        <dgm:presLayoutVars>
          <dgm:bulletEnabled val="1"/>
        </dgm:presLayoutVars>
      </dgm:prSet>
      <dgm:spPr/>
    </dgm:pt>
    <dgm:pt modelId="{69F853E6-95C8-9E41-A68E-FB49D0818C8C}" type="pres">
      <dgm:prSet presAssocID="{5C500F37-4D54-6B49-98E1-35D9FA7F9FB2}" presName="sp" presStyleCnt="0"/>
      <dgm:spPr/>
    </dgm:pt>
    <dgm:pt modelId="{40FA3DEB-79A6-0948-8125-1D7D77676641}" type="pres">
      <dgm:prSet presAssocID="{1497B6E4-F78F-374B-AE14-349B5E63B9BC}" presName="linNode" presStyleCnt="0"/>
      <dgm:spPr/>
    </dgm:pt>
    <dgm:pt modelId="{9301D091-9819-D54B-BCEF-9840B2A586E0}" type="pres">
      <dgm:prSet presAssocID="{1497B6E4-F78F-374B-AE14-349B5E63B9BC}" presName="parentText" presStyleLbl="node1" presStyleIdx="1" presStyleCnt="4" custScaleX="33928">
        <dgm:presLayoutVars>
          <dgm:chMax val="1"/>
          <dgm:bulletEnabled val="1"/>
        </dgm:presLayoutVars>
      </dgm:prSet>
      <dgm:spPr/>
    </dgm:pt>
    <dgm:pt modelId="{1439719F-3801-D24C-BB7B-F52D0C755D23}" type="pres">
      <dgm:prSet presAssocID="{1497B6E4-F78F-374B-AE14-349B5E63B9BC}" presName="descendantText" presStyleLbl="alignAccFollowNode1" presStyleIdx="1" presStyleCnt="4">
        <dgm:presLayoutVars>
          <dgm:bulletEnabled val="1"/>
        </dgm:presLayoutVars>
      </dgm:prSet>
      <dgm:spPr/>
    </dgm:pt>
    <dgm:pt modelId="{7075F26A-2394-104F-93F7-47EA9B358870}" type="pres">
      <dgm:prSet presAssocID="{E5296F0F-86AF-1943-BC70-1FB84B107315}" presName="sp" presStyleCnt="0"/>
      <dgm:spPr/>
    </dgm:pt>
    <dgm:pt modelId="{CA8F0765-EE6A-DF4F-879E-3DEC7F6A8B6C}" type="pres">
      <dgm:prSet presAssocID="{7796C802-A0FE-7546-868E-2D9363002B92}" presName="linNode" presStyleCnt="0"/>
      <dgm:spPr/>
    </dgm:pt>
    <dgm:pt modelId="{F3AE4047-E1C8-A148-A572-707F0CD07A19}" type="pres">
      <dgm:prSet presAssocID="{7796C802-A0FE-7546-868E-2D9363002B92}" presName="parentText" presStyleLbl="node1" presStyleIdx="2" presStyleCnt="4" custScaleX="33942">
        <dgm:presLayoutVars>
          <dgm:chMax val="1"/>
          <dgm:bulletEnabled val="1"/>
        </dgm:presLayoutVars>
      </dgm:prSet>
      <dgm:spPr/>
    </dgm:pt>
    <dgm:pt modelId="{5111BEE0-344D-3B4C-B4D3-B27A78E279AA}" type="pres">
      <dgm:prSet presAssocID="{7796C802-A0FE-7546-868E-2D9363002B92}" presName="descendantText" presStyleLbl="alignAccFollowNode1" presStyleIdx="2" presStyleCnt="4">
        <dgm:presLayoutVars>
          <dgm:bulletEnabled val="1"/>
        </dgm:presLayoutVars>
      </dgm:prSet>
      <dgm:spPr/>
    </dgm:pt>
    <dgm:pt modelId="{014B0470-2A8E-3C4A-ABE9-7FBFEA9CFA32}" type="pres">
      <dgm:prSet presAssocID="{D213D7DE-FA80-A549-A49D-90B56D54199F}" presName="sp" presStyleCnt="0"/>
      <dgm:spPr/>
    </dgm:pt>
    <dgm:pt modelId="{A4C9294B-E462-6D4B-BDF9-AEE4B5A4670D}" type="pres">
      <dgm:prSet presAssocID="{72DF7AC6-B63B-4249-BB88-5CCCAD2B85DE}" presName="linNode" presStyleCnt="0"/>
      <dgm:spPr/>
    </dgm:pt>
    <dgm:pt modelId="{9F8266B7-0AEC-B74E-8462-FD0C553B8FEE}" type="pres">
      <dgm:prSet presAssocID="{72DF7AC6-B63B-4249-BB88-5CCCAD2B85DE}" presName="parentText" presStyleLbl="node1" presStyleIdx="3" presStyleCnt="4" custScaleX="33928">
        <dgm:presLayoutVars>
          <dgm:chMax val="1"/>
          <dgm:bulletEnabled val="1"/>
        </dgm:presLayoutVars>
      </dgm:prSet>
      <dgm:spPr/>
    </dgm:pt>
    <dgm:pt modelId="{C378DF9E-70DA-AA4B-94A5-28CFC0394F26}" type="pres">
      <dgm:prSet presAssocID="{72DF7AC6-B63B-4249-BB88-5CCCAD2B85DE}" presName="descendantText" presStyleLbl="alignAccFollowNode1" presStyleIdx="3" presStyleCnt="4" custLinFactNeighborX="-388" custLinFactNeighborY="5006">
        <dgm:presLayoutVars>
          <dgm:bulletEnabled val="1"/>
        </dgm:presLayoutVars>
      </dgm:prSet>
      <dgm:spPr/>
    </dgm:pt>
  </dgm:ptLst>
  <dgm:cxnLst>
    <dgm:cxn modelId="{0C51B606-DB0F-AA4B-B461-F783A7354436}" srcId="{4F1B07C4-507D-8445-8A02-68E08C2F3CB7}" destId="{7796C802-A0FE-7546-868E-2D9363002B92}" srcOrd="2" destOrd="0" parTransId="{2E96BC7D-442F-2D43-9C24-27C70468703F}" sibTransId="{D213D7DE-FA80-A549-A49D-90B56D54199F}"/>
    <dgm:cxn modelId="{15B2690C-AA43-4739-B10A-95FE2A7076F3}" type="presOf" srcId="{ED0A7691-FF32-5244-A10E-1F50ED0742A9}" destId="{D197BD67-33AC-B24D-9D89-C56955BCACF6}" srcOrd="0" destOrd="0" presId="urn:microsoft.com/office/officeart/2005/8/layout/vList5"/>
    <dgm:cxn modelId="{7ED00120-6D50-46EF-AFFF-EA790CC4FF95}" type="presOf" srcId="{745552F4-06D3-C040-8C52-4F86AFB33537}" destId="{5111BEE0-344D-3B4C-B4D3-B27A78E279AA}" srcOrd="0" destOrd="0" presId="urn:microsoft.com/office/officeart/2005/8/layout/vList5"/>
    <dgm:cxn modelId="{504D1E21-97BC-FC4E-B4AB-A2F778489F64}" srcId="{4F1B07C4-507D-8445-8A02-68E08C2F3CB7}" destId="{ED0A7691-FF32-5244-A10E-1F50ED0742A9}" srcOrd="0" destOrd="0" parTransId="{4D995803-8E67-BE49-BF15-0FB656FC3060}" sibTransId="{5C500F37-4D54-6B49-98E1-35D9FA7F9FB2}"/>
    <dgm:cxn modelId="{CA720D30-8C2E-DF49-9E58-B25BC86B1F3D}" srcId="{72DF7AC6-B63B-4249-BB88-5CCCAD2B85DE}" destId="{AA476AEE-0C96-104F-AA3F-AB6CEDFCC952}" srcOrd="0" destOrd="0" parTransId="{A45C82E2-5B4F-644C-A58C-F8BCF243FF49}" sibTransId="{99D89D05-5852-4F41-976F-2EBBB84F0F30}"/>
    <dgm:cxn modelId="{A9FB1D5D-2CA7-48CB-B9C2-46723279049A}" type="presOf" srcId="{AA476AEE-0C96-104F-AA3F-AB6CEDFCC952}" destId="{C378DF9E-70DA-AA4B-94A5-28CFC0394F26}" srcOrd="0" destOrd="0" presId="urn:microsoft.com/office/officeart/2005/8/layout/vList5"/>
    <dgm:cxn modelId="{A5E8266E-E022-3A46-A546-0FA3709D3AE9}" srcId="{ED0A7691-FF32-5244-A10E-1F50ED0742A9}" destId="{072E1673-11A9-E242-9498-DE14699A6C39}" srcOrd="0" destOrd="0" parTransId="{F375F4D2-8CB5-414B-A99D-00A07340635A}" sibTransId="{2CAAE2B0-E9DA-2A42-9525-C505F38F09F7}"/>
    <dgm:cxn modelId="{D131F083-173A-E54B-A66B-05149CA42E2B}" srcId="{4F1B07C4-507D-8445-8A02-68E08C2F3CB7}" destId="{72DF7AC6-B63B-4249-BB88-5CCCAD2B85DE}" srcOrd="3" destOrd="0" parTransId="{4A24A178-3832-1548-A564-FF4098FB50DE}" sibTransId="{FE1388D7-CD6C-7040-86F0-300AB917EC92}"/>
    <dgm:cxn modelId="{8BE48489-7A1E-49B3-966E-587F2C952AC1}" type="presOf" srcId="{72DF7AC6-B63B-4249-BB88-5CCCAD2B85DE}" destId="{9F8266B7-0AEC-B74E-8462-FD0C553B8FEE}" srcOrd="0" destOrd="0" presId="urn:microsoft.com/office/officeart/2005/8/layout/vList5"/>
    <dgm:cxn modelId="{96711C90-0C89-654B-9ED8-F45A570478A5}" srcId="{7796C802-A0FE-7546-868E-2D9363002B92}" destId="{745552F4-06D3-C040-8C52-4F86AFB33537}" srcOrd="0" destOrd="0" parTransId="{0120D2BF-39E8-A343-A8F5-5663578E0DEE}" sibTransId="{FDA46B56-AED2-CB41-AD10-FF943575451F}"/>
    <dgm:cxn modelId="{F570D19D-A1FC-C040-A076-B2A73C5B7E6A}" srcId="{4F1B07C4-507D-8445-8A02-68E08C2F3CB7}" destId="{1497B6E4-F78F-374B-AE14-349B5E63B9BC}" srcOrd="1" destOrd="0" parTransId="{8E3491A3-8F1D-AC45-947F-8049163909CE}" sibTransId="{E5296F0F-86AF-1943-BC70-1FB84B107315}"/>
    <dgm:cxn modelId="{94CE06B0-2055-4DC3-8E84-8844BAE4C69F}" type="presOf" srcId="{4F1B07C4-507D-8445-8A02-68E08C2F3CB7}" destId="{08674AD9-F3E0-7F46-A990-8F68AA4788F5}" srcOrd="0" destOrd="0" presId="urn:microsoft.com/office/officeart/2005/8/layout/vList5"/>
    <dgm:cxn modelId="{4E679FBC-084A-4B4B-A9F5-D1FBF70975BA}" srcId="{1497B6E4-F78F-374B-AE14-349B5E63B9BC}" destId="{2D325062-83BE-7444-87AC-8A48E3D3D881}" srcOrd="0" destOrd="0" parTransId="{B81F0422-F3E7-A946-864C-68E9232027C3}" sibTransId="{26EB5210-273A-8D4F-AADB-E5714C2C9CD2}"/>
    <dgm:cxn modelId="{D8C94AC3-A4FD-4606-BB14-6A442E68199E}" type="presOf" srcId="{2D325062-83BE-7444-87AC-8A48E3D3D881}" destId="{1439719F-3801-D24C-BB7B-F52D0C755D23}" srcOrd="0" destOrd="0" presId="urn:microsoft.com/office/officeart/2005/8/layout/vList5"/>
    <dgm:cxn modelId="{2A3B55C5-1A89-4154-AE8F-568555A39A04}" type="presOf" srcId="{7796C802-A0FE-7546-868E-2D9363002B92}" destId="{F3AE4047-E1C8-A148-A572-707F0CD07A19}" srcOrd="0" destOrd="0" presId="urn:microsoft.com/office/officeart/2005/8/layout/vList5"/>
    <dgm:cxn modelId="{04C1A9C6-3545-4CBD-B1BB-6B728311C95B}" type="presOf" srcId="{1497B6E4-F78F-374B-AE14-349B5E63B9BC}" destId="{9301D091-9819-D54B-BCEF-9840B2A586E0}" srcOrd="0" destOrd="0" presId="urn:microsoft.com/office/officeart/2005/8/layout/vList5"/>
    <dgm:cxn modelId="{418D9DDB-1227-4D81-BDD2-FB88D5BBE494}" type="presOf" srcId="{072E1673-11A9-E242-9498-DE14699A6C39}" destId="{7AE6DE94-663B-504B-863E-789B9A2D5A80}" srcOrd="0" destOrd="0" presId="urn:microsoft.com/office/officeart/2005/8/layout/vList5"/>
    <dgm:cxn modelId="{972BF711-11DA-4088-B13E-271119899694}" type="presParOf" srcId="{08674AD9-F3E0-7F46-A990-8F68AA4788F5}" destId="{2EC8D533-C578-1040-810B-1C477D3C61BB}" srcOrd="0" destOrd="0" presId="urn:microsoft.com/office/officeart/2005/8/layout/vList5"/>
    <dgm:cxn modelId="{FACA403A-59ED-4B0B-8344-E5421B8C0434}" type="presParOf" srcId="{2EC8D533-C578-1040-810B-1C477D3C61BB}" destId="{D197BD67-33AC-B24D-9D89-C56955BCACF6}" srcOrd="0" destOrd="0" presId="urn:microsoft.com/office/officeart/2005/8/layout/vList5"/>
    <dgm:cxn modelId="{3DC3E263-3919-44EC-9DC8-A90E9DC7E886}" type="presParOf" srcId="{2EC8D533-C578-1040-810B-1C477D3C61BB}" destId="{7AE6DE94-663B-504B-863E-789B9A2D5A80}" srcOrd="1" destOrd="0" presId="urn:microsoft.com/office/officeart/2005/8/layout/vList5"/>
    <dgm:cxn modelId="{0CD464B2-20CE-4AB3-A8A7-BAEC10699D5D}" type="presParOf" srcId="{08674AD9-F3E0-7F46-A990-8F68AA4788F5}" destId="{69F853E6-95C8-9E41-A68E-FB49D0818C8C}" srcOrd="1" destOrd="0" presId="urn:microsoft.com/office/officeart/2005/8/layout/vList5"/>
    <dgm:cxn modelId="{D64FE533-960F-4B0A-8E2D-7536AE0C0012}" type="presParOf" srcId="{08674AD9-F3E0-7F46-A990-8F68AA4788F5}" destId="{40FA3DEB-79A6-0948-8125-1D7D77676641}" srcOrd="2" destOrd="0" presId="urn:microsoft.com/office/officeart/2005/8/layout/vList5"/>
    <dgm:cxn modelId="{A16F0659-951B-4CAE-BF17-D3B93A2E05B8}" type="presParOf" srcId="{40FA3DEB-79A6-0948-8125-1D7D77676641}" destId="{9301D091-9819-D54B-BCEF-9840B2A586E0}" srcOrd="0" destOrd="0" presId="urn:microsoft.com/office/officeart/2005/8/layout/vList5"/>
    <dgm:cxn modelId="{05671567-84B4-4424-BCCB-C3EE4F219549}" type="presParOf" srcId="{40FA3DEB-79A6-0948-8125-1D7D77676641}" destId="{1439719F-3801-D24C-BB7B-F52D0C755D23}" srcOrd="1" destOrd="0" presId="urn:microsoft.com/office/officeart/2005/8/layout/vList5"/>
    <dgm:cxn modelId="{1AE8B930-F6D4-421C-B7DE-80A0AF6AD92D}" type="presParOf" srcId="{08674AD9-F3E0-7F46-A990-8F68AA4788F5}" destId="{7075F26A-2394-104F-93F7-47EA9B358870}" srcOrd="3" destOrd="0" presId="urn:microsoft.com/office/officeart/2005/8/layout/vList5"/>
    <dgm:cxn modelId="{2F9E9286-4E05-4B4E-ABC0-BE7BBE74096F}" type="presParOf" srcId="{08674AD9-F3E0-7F46-A990-8F68AA4788F5}" destId="{CA8F0765-EE6A-DF4F-879E-3DEC7F6A8B6C}" srcOrd="4" destOrd="0" presId="urn:microsoft.com/office/officeart/2005/8/layout/vList5"/>
    <dgm:cxn modelId="{0DEE852C-5D15-45AF-8EBF-D6A9FC9E4454}" type="presParOf" srcId="{CA8F0765-EE6A-DF4F-879E-3DEC7F6A8B6C}" destId="{F3AE4047-E1C8-A148-A572-707F0CD07A19}" srcOrd="0" destOrd="0" presId="urn:microsoft.com/office/officeart/2005/8/layout/vList5"/>
    <dgm:cxn modelId="{1B137D58-DEE9-4D20-A67B-4030FE9932A2}" type="presParOf" srcId="{CA8F0765-EE6A-DF4F-879E-3DEC7F6A8B6C}" destId="{5111BEE0-344D-3B4C-B4D3-B27A78E279AA}" srcOrd="1" destOrd="0" presId="urn:microsoft.com/office/officeart/2005/8/layout/vList5"/>
    <dgm:cxn modelId="{DF895965-64D2-4AF1-B5D2-BBE06417E6F3}" type="presParOf" srcId="{08674AD9-F3E0-7F46-A990-8F68AA4788F5}" destId="{014B0470-2A8E-3C4A-ABE9-7FBFEA9CFA32}" srcOrd="5" destOrd="0" presId="urn:microsoft.com/office/officeart/2005/8/layout/vList5"/>
    <dgm:cxn modelId="{58D87400-FE26-4729-B0A5-51604B47A096}" type="presParOf" srcId="{08674AD9-F3E0-7F46-A990-8F68AA4788F5}" destId="{A4C9294B-E462-6D4B-BDF9-AEE4B5A4670D}" srcOrd="6" destOrd="0" presId="urn:microsoft.com/office/officeart/2005/8/layout/vList5"/>
    <dgm:cxn modelId="{4B90DD88-C6FC-45CF-8F0F-D36A61DFD097}" type="presParOf" srcId="{A4C9294B-E462-6D4B-BDF9-AEE4B5A4670D}" destId="{9F8266B7-0AEC-B74E-8462-FD0C553B8FEE}" srcOrd="0" destOrd="0" presId="urn:microsoft.com/office/officeart/2005/8/layout/vList5"/>
    <dgm:cxn modelId="{BA57626D-6E5A-4F93-A2E5-2658998A372F}" type="presParOf" srcId="{A4C9294B-E462-6D4B-BDF9-AEE4B5A4670D}" destId="{C378DF9E-70DA-AA4B-94A5-28CFC0394F2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55C2DFB-88D6-4572-866C-FDEB7B182F96}" type="doc">
      <dgm:prSet loTypeId="urn:microsoft.com/office/officeart/2005/8/layout/hierarchy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30B6825F-4397-4C54-86B0-FEA41D4742C6}">
      <dgm:prSet phldrT="[Texto]" custT="1"/>
      <dgm:spPr>
        <a:solidFill>
          <a:srgbClr val="114834"/>
        </a:solidFill>
      </dgm:spPr>
      <dgm:t>
        <a:bodyPr/>
        <a:lstStyle/>
        <a:p>
          <a:r>
            <a:rPr lang="pt-BR" sz="1400" dirty="0"/>
            <a:t>Secretaria Estadual de Saúde</a:t>
          </a:r>
        </a:p>
      </dgm:t>
    </dgm:pt>
    <dgm:pt modelId="{7163EEC0-9D26-4645-97DA-ABF4932A2949}" type="parTrans" cxnId="{1CF968A0-04E1-40E3-9C7C-57F3D5FB768D}">
      <dgm:prSet/>
      <dgm:spPr/>
      <dgm:t>
        <a:bodyPr/>
        <a:lstStyle/>
        <a:p>
          <a:endParaRPr lang="pt-BR" sz="1400"/>
        </a:p>
      </dgm:t>
    </dgm:pt>
    <dgm:pt modelId="{D61E0A51-A0D7-4EBE-BC13-322CFEDE4968}" type="sibTrans" cxnId="{1CF968A0-04E1-40E3-9C7C-57F3D5FB768D}">
      <dgm:prSet/>
      <dgm:spPr/>
      <dgm:t>
        <a:bodyPr/>
        <a:lstStyle/>
        <a:p>
          <a:endParaRPr lang="pt-BR" sz="1400"/>
        </a:p>
      </dgm:t>
    </dgm:pt>
    <dgm:pt modelId="{745A069B-4B2F-4E4B-A180-1D2067EFE975}">
      <dgm:prSet phldrT="[Texto]" custT="1"/>
      <dgm:spPr>
        <a:solidFill>
          <a:srgbClr val="1D7D5B"/>
        </a:solidFill>
      </dgm:spPr>
      <dgm:t>
        <a:bodyPr/>
        <a:lstStyle/>
        <a:p>
          <a:r>
            <a:rPr lang="pt-BR" sz="1400" dirty="0"/>
            <a:t>Gestores SES</a:t>
          </a:r>
        </a:p>
      </dgm:t>
    </dgm:pt>
    <dgm:pt modelId="{A18BC990-4624-4418-8151-C8835C425B25}" type="parTrans" cxnId="{68164C1C-8C18-4DC9-AC51-C0EE71200995}">
      <dgm:prSet/>
      <dgm:spPr/>
      <dgm:t>
        <a:bodyPr/>
        <a:lstStyle/>
        <a:p>
          <a:endParaRPr lang="pt-BR" sz="1400"/>
        </a:p>
      </dgm:t>
    </dgm:pt>
    <dgm:pt modelId="{83EF61A6-496D-44BA-B069-2B9534FA216D}" type="sibTrans" cxnId="{68164C1C-8C18-4DC9-AC51-C0EE71200995}">
      <dgm:prSet/>
      <dgm:spPr/>
      <dgm:t>
        <a:bodyPr/>
        <a:lstStyle/>
        <a:p>
          <a:endParaRPr lang="pt-BR" sz="1400"/>
        </a:p>
      </dgm:t>
    </dgm:pt>
    <dgm:pt modelId="{4A297F86-546A-4D04-8773-E3AAEE71FB84}">
      <dgm:prSet phldrT="[Texto]" custT="1"/>
      <dgm:spPr>
        <a:solidFill>
          <a:srgbClr val="009D82"/>
        </a:solidFill>
      </dgm:spPr>
      <dgm:t>
        <a:bodyPr/>
        <a:lstStyle/>
        <a:p>
          <a:r>
            <a:rPr lang="pt-BR" sz="1400"/>
            <a:t>Referência Técnica SES</a:t>
          </a:r>
        </a:p>
      </dgm:t>
    </dgm:pt>
    <dgm:pt modelId="{CAF82565-19D4-4E4D-AB66-E02EAC7C166C}" type="parTrans" cxnId="{CDEC36D0-7798-4DBD-ABF9-1AEAD1735936}">
      <dgm:prSet/>
      <dgm:spPr/>
      <dgm:t>
        <a:bodyPr/>
        <a:lstStyle/>
        <a:p>
          <a:endParaRPr lang="pt-BR" sz="1400"/>
        </a:p>
      </dgm:t>
    </dgm:pt>
    <dgm:pt modelId="{BC3B6DBA-4921-4A7E-B7F1-2C4E7C6BD825}" type="sibTrans" cxnId="{CDEC36D0-7798-4DBD-ABF9-1AEAD1735936}">
      <dgm:prSet/>
      <dgm:spPr/>
      <dgm:t>
        <a:bodyPr/>
        <a:lstStyle/>
        <a:p>
          <a:endParaRPr lang="pt-BR" sz="1400"/>
        </a:p>
      </dgm:t>
    </dgm:pt>
    <dgm:pt modelId="{02595D56-0CBE-4007-9C80-087FBA0D59A9}">
      <dgm:prSet custT="1"/>
      <dgm:spPr>
        <a:solidFill>
          <a:srgbClr val="114834"/>
        </a:solidFill>
      </dgm:spPr>
      <dgm:t>
        <a:bodyPr/>
        <a:lstStyle/>
        <a:p>
          <a:r>
            <a:rPr lang="pt-BR" sz="1400"/>
            <a:t>Secretarias Municipais de Saúde</a:t>
          </a:r>
        </a:p>
      </dgm:t>
    </dgm:pt>
    <dgm:pt modelId="{0323C24A-33FD-4479-A043-B9E19F79CB80}" type="parTrans" cxnId="{89D57221-545C-4682-9C26-BE94B638DD23}">
      <dgm:prSet/>
      <dgm:spPr/>
      <dgm:t>
        <a:bodyPr/>
        <a:lstStyle/>
        <a:p>
          <a:endParaRPr lang="pt-BR" sz="1400"/>
        </a:p>
      </dgm:t>
    </dgm:pt>
    <dgm:pt modelId="{9465A92C-613A-4099-B7CE-F50FF2F03417}" type="sibTrans" cxnId="{89D57221-545C-4682-9C26-BE94B638DD23}">
      <dgm:prSet/>
      <dgm:spPr/>
      <dgm:t>
        <a:bodyPr/>
        <a:lstStyle/>
        <a:p>
          <a:endParaRPr lang="pt-BR" sz="1400"/>
        </a:p>
      </dgm:t>
    </dgm:pt>
    <dgm:pt modelId="{E3E928C7-DBDC-4628-90A4-D2232F5350BE}">
      <dgm:prSet custT="1"/>
      <dgm:spPr>
        <a:solidFill>
          <a:srgbClr val="009D82"/>
        </a:solidFill>
      </dgm:spPr>
      <dgm:t>
        <a:bodyPr/>
        <a:lstStyle/>
        <a:p>
          <a:r>
            <a:rPr lang="pt-BR" sz="1400" dirty="0"/>
            <a:t>Grupo Condutor Estadual</a:t>
          </a:r>
        </a:p>
      </dgm:t>
    </dgm:pt>
    <dgm:pt modelId="{6C9EA922-D523-4A32-B886-5BC913FCC20B}" type="parTrans" cxnId="{1C26ACEB-E6F9-486B-B206-92EFAE345D4C}">
      <dgm:prSet/>
      <dgm:spPr/>
      <dgm:t>
        <a:bodyPr/>
        <a:lstStyle/>
        <a:p>
          <a:endParaRPr lang="pt-BR" sz="1400"/>
        </a:p>
      </dgm:t>
    </dgm:pt>
    <dgm:pt modelId="{3B020DEB-9B44-46D6-9552-17FCE9CF8C2C}" type="sibTrans" cxnId="{1C26ACEB-E6F9-486B-B206-92EFAE345D4C}">
      <dgm:prSet/>
      <dgm:spPr/>
      <dgm:t>
        <a:bodyPr/>
        <a:lstStyle/>
        <a:p>
          <a:endParaRPr lang="pt-BR" sz="1400"/>
        </a:p>
      </dgm:t>
    </dgm:pt>
    <dgm:pt modelId="{019DF51B-6D18-46EC-BCB4-AD8BAE2DA7A7}">
      <dgm:prSet custT="1"/>
      <dgm:spPr>
        <a:solidFill>
          <a:srgbClr val="1D7D5B"/>
        </a:solidFill>
      </dgm:spPr>
      <dgm:t>
        <a:bodyPr/>
        <a:lstStyle/>
        <a:p>
          <a:r>
            <a:rPr lang="pt-BR" sz="1400"/>
            <a:t>Gestores SMS</a:t>
          </a:r>
        </a:p>
      </dgm:t>
    </dgm:pt>
    <dgm:pt modelId="{7094A474-11B9-4818-9B7F-B35D4D6934A3}" type="parTrans" cxnId="{D4057964-1BEC-4E6A-944D-29D6BF08F2A8}">
      <dgm:prSet/>
      <dgm:spPr/>
      <dgm:t>
        <a:bodyPr/>
        <a:lstStyle/>
        <a:p>
          <a:endParaRPr lang="pt-BR" sz="1400"/>
        </a:p>
      </dgm:t>
    </dgm:pt>
    <dgm:pt modelId="{B7E1EE20-168B-4E14-BF7A-6A95E2CA4D82}" type="sibTrans" cxnId="{D4057964-1BEC-4E6A-944D-29D6BF08F2A8}">
      <dgm:prSet/>
      <dgm:spPr/>
      <dgm:t>
        <a:bodyPr/>
        <a:lstStyle/>
        <a:p>
          <a:endParaRPr lang="pt-BR" sz="1400"/>
        </a:p>
      </dgm:t>
    </dgm:pt>
    <dgm:pt modelId="{DE9BB3D5-B124-413B-8203-8301F1708858}">
      <dgm:prSet custT="1"/>
      <dgm:spPr>
        <a:solidFill>
          <a:srgbClr val="009D82"/>
        </a:solidFill>
      </dgm:spPr>
      <dgm:t>
        <a:bodyPr/>
        <a:lstStyle/>
        <a:p>
          <a:r>
            <a:rPr lang="pt-BR" sz="1400"/>
            <a:t>Referências Técnicas SMS</a:t>
          </a:r>
        </a:p>
      </dgm:t>
    </dgm:pt>
    <dgm:pt modelId="{616F2CC4-B393-495A-BCD7-0DBFDD7BDBFF}" type="parTrans" cxnId="{A528B88E-E90F-4379-950C-FA936977AE27}">
      <dgm:prSet/>
      <dgm:spPr/>
      <dgm:t>
        <a:bodyPr/>
        <a:lstStyle/>
        <a:p>
          <a:endParaRPr lang="pt-BR" sz="1400"/>
        </a:p>
      </dgm:t>
    </dgm:pt>
    <dgm:pt modelId="{AC5A2E41-811F-4AD5-BE66-7A573617000B}" type="sibTrans" cxnId="{A528B88E-E90F-4379-950C-FA936977AE27}">
      <dgm:prSet/>
      <dgm:spPr/>
      <dgm:t>
        <a:bodyPr/>
        <a:lstStyle/>
        <a:p>
          <a:endParaRPr lang="pt-BR" sz="1400"/>
        </a:p>
      </dgm:t>
    </dgm:pt>
    <dgm:pt modelId="{29C2B7AA-E9CC-4B1A-B978-999F2BB00E99}">
      <dgm:prSet custT="1"/>
      <dgm:spPr>
        <a:solidFill>
          <a:srgbClr val="009D82"/>
        </a:solidFill>
      </dgm:spPr>
      <dgm:t>
        <a:bodyPr/>
        <a:lstStyle/>
        <a:p>
          <a:r>
            <a:rPr lang="pt-BR" sz="1400" dirty="0"/>
            <a:t>Grupo Condutor Municipal</a:t>
          </a:r>
        </a:p>
      </dgm:t>
    </dgm:pt>
    <dgm:pt modelId="{18CBA1C6-FFC7-42F9-A8FA-565093701427}" type="parTrans" cxnId="{0571BB9B-DE5C-43FA-89A3-830406074617}">
      <dgm:prSet/>
      <dgm:spPr/>
      <dgm:t>
        <a:bodyPr/>
        <a:lstStyle/>
        <a:p>
          <a:endParaRPr lang="pt-BR" sz="1400"/>
        </a:p>
      </dgm:t>
    </dgm:pt>
    <dgm:pt modelId="{2B8F06C0-FF9B-453F-8940-6B6CC0CCF3C6}" type="sibTrans" cxnId="{0571BB9B-DE5C-43FA-89A3-830406074617}">
      <dgm:prSet/>
      <dgm:spPr/>
      <dgm:t>
        <a:bodyPr/>
        <a:lstStyle/>
        <a:p>
          <a:endParaRPr lang="pt-BR" sz="1400"/>
        </a:p>
      </dgm:t>
    </dgm:pt>
    <dgm:pt modelId="{99513681-632E-4C94-8CC7-E985BE342E10}">
      <dgm:prSet custT="1"/>
      <dgm:spPr>
        <a:solidFill>
          <a:srgbClr val="114834"/>
        </a:solidFill>
      </dgm:spPr>
      <dgm:t>
        <a:bodyPr/>
        <a:lstStyle/>
        <a:p>
          <a:r>
            <a:rPr lang="pt-BR" sz="1400" dirty="0"/>
            <a:t>Saúde Mental na APS</a:t>
          </a:r>
        </a:p>
      </dgm:t>
    </dgm:pt>
    <dgm:pt modelId="{868E7941-8D71-4385-8D2F-154396724C46}" type="parTrans" cxnId="{D0BE74BA-8D0C-414C-9EA2-A1FD35A9531F}">
      <dgm:prSet/>
      <dgm:spPr/>
      <dgm:t>
        <a:bodyPr/>
        <a:lstStyle/>
        <a:p>
          <a:endParaRPr lang="pt-BR" sz="1400"/>
        </a:p>
      </dgm:t>
    </dgm:pt>
    <dgm:pt modelId="{C0242328-17F1-4AEC-B2AC-F923C56547D0}" type="sibTrans" cxnId="{D0BE74BA-8D0C-414C-9EA2-A1FD35A9531F}">
      <dgm:prSet/>
      <dgm:spPr/>
      <dgm:t>
        <a:bodyPr/>
        <a:lstStyle/>
        <a:p>
          <a:endParaRPr lang="pt-BR" sz="1400"/>
        </a:p>
      </dgm:t>
    </dgm:pt>
    <dgm:pt modelId="{12AAB0B8-79D6-41A0-9692-15D5E2FC7623}">
      <dgm:prSet custT="1"/>
      <dgm:spPr>
        <a:solidFill>
          <a:srgbClr val="009D82"/>
        </a:solidFill>
      </dgm:spPr>
      <dgm:t>
        <a:bodyPr/>
        <a:lstStyle/>
        <a:p>
          <a:r>
            <a:rPr lang="pt-BR" sz="1400"/>
            <a:t>Grupo Condutor Regional</a:t>
          </a:r>
        </a:p>
      </dgm:t>
    </dgm:pt>
    <dgm:pt modelId="{0FC87285-F8D7-4A4C-A656-F93935A6A168}" type="parTrans" cxnId="{FD12109C-121B-4125-A6BF-4F3EE3AEBE4B}">
      <dgm:prSet/>
      <dgm:spPr/>
      <dgm:t>
        <a:bodyPr/>
        <a:lstStyle/>
        <a:p>
          <a:endParaRPr lang="pt-BR" sz="1400"/>
        </a:p>
      </dgm:t>
    </dgm:pt>
    <dgm:pt modelId="{01C52CFF-33BE-4E21-B2FC-D172988EDDBA}" type="sibTrans" cxnId="{FD12109C-121B-4125-A6BF-4F3EE3AEBE4B}">
      <dgm:prSet/>
      <dgm:spPr/>
      <dgm:t>
        <a:bodyPr/>
        <a:lstStyle/>
        <a:p>
          <a:endParaRPr lang="pt-BR" sz="1400"/>
        </a:p>
      </dgm:t>
    </dgm:pt>
    <dgm:pt modelId="{928C7ACD-590A-4F89-8A4E-D0388ED589EE}">
      <dgm:prSet custT="1"/>
      <dgm:spPr>
        <a:solidFill>
          <a:srgbClr val="009D82"/>
        </a:solidFill>
      </dgm:spPr>
      <dgm:t>
        <a:bodyPr/>
        <a:lstStyle/>
        <a:p>
          <a:r>
            <a:rPr lang="pt-BR" sz="1400" dirty="0"/>
            <a:t>UBS Laboratórios</a:t>
          </a:r>
        </a:p>
      </dgm:t>
    </dgm:pt>
    <dgm:pt modelId="{2BB4AC3F-2079-4B90-9BB4-1D822A95F63A}" type="parTrans" cxnId="{8A7E5400-75D6-4B7F-AFB4-37E6E1F86B69}">
      <dgm:prSet/>
      <dgm:spPr/>
      <dgm:t>
        <a:bodyPr/>
        <a:lstStyle/>
        <a:p>
          <a:endParaRPr lang="pt-BR" sz="1400"/>
        </a:p>
      </dgm:t>
    </dgm:pt>
    <dgm:pt modelId="{003AC79F-0A47-43BF-A1DB-090295326407}" type="sibTrans" cxnId="{8A7E5400-75D6-4B7F-AFB4-37E6E1F86B69}">
      <dgm:prSet/>
      <dgm:spPr/>
      <dgm:t>
        <a:bodyPr/>
        <a:lstStyle/>
        <a:p>
          <a:endParaRPr lang="pt-BR" sz="1400"/>
        </a:p>
      </dgm:t>
    </dgm:pt>
    <dgm:pt modelId="{A20EE3FE-E3E6-44BA-BE72-6DD9D59D1F46}">
      <dgm:prSet custT="1"/>
      <dgm:spPr>
        <a:solidFill>
          <a:srgbClr val="009D82"/>
        </a:solidFill>
      </dgm:spPr>
      <dgm:t>
        <a:bodyPr/>
        <a:lstStyle/>
        <a:p>
          <a:r>
            <a:rPr lang="pt-BR" sz="1400" dirty="0"/>
            <a:t>UBS Expansão</a:t>
          </a:r>
        </a:p>
      </dgm:t>
    </dgm:pt>
    <dgm:pt modelId="{F6F1A940-52DB-46BB-857D-1E6C67D2DD85}" type="parTrans" cxnId="{A7BCF509-003F-4549-96C1-3B2536F4F6EF}">
      <dgm:prSet/>
      <dgm:spPr/>
      <dgm:t>
        <a:bodyPr/>
        <a:lstStyle/>
        <a:p>
          <a:endParaRPr lang="pt-BR" sz="1400"/>
        </a:p>
      </dgm:t>
    </dgm:pt>
    <dgm:pt modelId="{85BEA4A7-DAF2-4082-9EA9-FB3454A11B4B}" type="sibTrans" cxnId="{A7BCF509-003F-4549-96C1-3B2536F4F6EF}">
      <dgm:prSet/>
      <dgm:spPr/>
      <dgm:t>
        <a:bodyPr/>
        <a:lstStyle/>
        <a:p>
          <a:endParaRPr lang="pt-BR" sz="1400"/>
        </a:p>
      </dgm:t>
    </dgm:pt>
    <dgm:pt modelId="{C83BAC35-5525-4950-9976-31EF454E71C3}">
      <dgm:prSet custT="1"/>
      <dgm:spPr>
        <a:solidFill>
          <a:srgbClr val="1D7D5B"/>
        </a:solidFill>
      </dgm:spPr>
      <dgm:t>
        <a:bodyPr/>
        <a:lstStyle/>
        <a:p>
          <a:r>
            <a:rPr lang="pt-BR" sz="1400" dirty="0"/>
            <a:t>Coordenação</a:t>
          </a:r>
        </a:p>
      </dgm:t>
    </dgm:pt>
    <dgm:pt modelId="{BBC165EF-CD5F-40E1-A6B1-C946D1505D02}" type="parTrans" cxnId="{C5E84012-4304-4C73-85CD-8FB74DF9BFD0}">
      <dgm:prSet/>
      <dgm:spPr/>
      <dgm:t>
        <a:bodyPr/>
        <a:lstStyle/>
        <a:p>
          <a:endParaRPr lang="pt-BR" sz="1400"/>
        </a:p>
      </dgm:t>
    </dgm:pt>
    <dgm:pt modelId="{2B67F471-48E0-49AA-A2DD-CF2A24AF5D95}" type="sibTrans" cxnId="{C5E84012-4304-4C73-85CD-8FB74DF9BFD0}">
      <dgm:prSet/>
      <dgm:spPr/>
      <dgm:t>
        <a:bodyPr/>
        <a:lstStyle/>
        <a:p>
          <a:endParaRPr lang="pt-BR" sz="1400"/>
        </a:p>
      </dgm:t>
    </dgm:pt>
    <dgm:pt modelId="{F733C368-041D-43CB-A32C-7AFEF786C65C}">
      <dgm:prSet custT="1"/>
      <dgm:spPr>
        <a:solidFill>
          <a:srgbClr val="009D82"/>
        </a:solidFill>
      </dgm:spPr>
      <dgm:t>
        <a:bodyPr/>
        <a:lstStyle/>
        <a:p>
          <a:r>
            <a:rPr lang="pt-BR" sz="1400" dirty="0"/>
            <a:t>Especialistas</a:t>
          </a:r>
        </a:p>
      </dgm:t>
    </dgm:pt>
    <dgm:pt modelId="{B4CD289F-322B-46E2-B40E-B00B3BCAE56A}" type="parTrans" cxnId="{C203F37A-AA0E-48BC-B17E-59FD90B3F50D}">
      <dgm:prSet/>
      <dgm:spPr/>
      <dgm:t>
        <a:bodyPr/>
        <a:lstStyle/>
        <a:p>
          <a:endParaRPr lang="pt-BR" sz="1400"/>
        </a:p>
      </dgm:t>
    </dgm:pt>
    <dgm:pt modelId="{3880AEBB-12A4-46B4-A2B6-30E1DF3BD097}" type="sibTrans" cxnId="{C203F37A-AA0E-48BC-B17E-59FD90B3F50D}">
      <dgm:prSet/>
      <dgm:spPr/>
      <dgm:t>
        <a:bodyPr/>
        <a:lstStyle/>
        <a:p>
          <a:endParaRPr lang="pt-BR" sz="1400"/>
        </a:p>
      </dgm:t>
    </dgm:pt>
    <dgm:pt modelId="{EB244653-2233-4DF4-978F-33C2C1E34DFC}">
      <dgm:prSet custT="1"/>
      <dgm:spPr>
        <a:solidFill>
          <a:srgbClr val="009D82"/>
        </a:solidFill>
      </dgm:spPr>
      <dgm:t>
        <a:bodyPr/>
        <a:lstStyle/>
        <a:p>
          <a:r>
            <a:rPr lang="pt-BR" sz="1400" dirty="0"/>
            <a:t>Consultor Regional</a:t>
          </a:r>
        </a:p>
      </dgm:t>
    </dgm:pt>
    <dgm:pt modelId="{AC483738-6FF1-42A8-B4FF-BEEDE683CD55}" type="parTrans" cxnId="{0F28FABC-18EE-4D17-9CD0-F5E727311153}">
      <dgm:prSet/>
      <dgm:spPr/>
      <dgm:t>
        <a:bodyPr/>
        <a:lstStyle/>
        <a:p>
          <a:endParaRPr lang="pt-BR" sz="1400"/>
        </a:p>
      </dgm:t>
    </dgm:pt>
    <dgm:pt modelId="{001D6635-191E-4BEF-A49E-82231260DA20}" type="sibTrans" cxnId="{0F28FABC-18EE-4D17-9CD0-F5E727311153}">
      <dgm:prSet/>
      <dgm:spPr/>
      <dgm:t>
        <a:bodyPr/>
        <a:lstStyle/>
        <a:p>
          <a:endParaRPr lang="pt-BR" sz="1400"/>
        </a:p>
      </dgm:t>
    </dgm:pt>
    <dgm:pt modelId="{3F6BC34E-63B3-40DC-A48C-039D5BC2946A}">
      <dgm:prSet custT="1"/>
      <dgm:spPr>
        <a:solidFill>
          <a:srgbClr val="009D82"/>
        </a:solidFill>
      </dgm:spPr>
      <dgm:t>
        <a:bodyPr/>
        <a:lstStyle/>
        <a:p>
          <a:r>
            <a:rPr lang="pt-BR" sz="1400" dirty="0"/>
            <a:t>Analistas de Tutoria APS </a:t>
          </a:r>
        </a:p>
      </dgm:t>
    </dgm:pt>
    <dgm:pt modelId="{29E814F2-D160-4371-BB32-4B5E5746365A}" type="parTrans" cxnId="{04276DC4-0205-4B98-BFD0-55364C46FFDF}">
      <dgm:prSet/>
      <dgm:spPr/>
      <dgm:t>
        <a:bodyPr/>
        <a:lstStyle/>
        <a:p>
          <a:endParaRPr lang="pt-BR" sz="1400"/>
        </a:p>
      </dgm:t>
    </dgm:pt>
    <dgm:pt modelId="{5B12AFF0-FA0D-45DD-A6E0-1B493C58CD46}" type="sibTrans" cxnId="{04276DC4-0205-4B98-BFD0-55364C46FFDF}">
      <dgm:prSet/>
      <dgm:spPr/>
      <dgm:t>
        <a:bodyPr/>
        <a:lstStyle/>
        <a:p>
          <a:endParaRPr lang="pt-BR" sz="1400"/>
        </a:p>
      </dgm:t>
    </dgm:pt>
    <dgm:pt modelId="{11C45F3D-DD56-401B-A6BE-61110A7CA773}" type="pres">
      <dgm:prSet presAssocID="{955C2DFB-88D6-4572-866C-FDEB7B182F96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40557AA-FC37-47D3-88D8-8CF52F4914C8}" type="pres">
      <dgm:prSet presAssocID="{99513681-632E-4C94-8CC7-E985BE342E10}" presName="vertOne" presStyleCnt="0"/>
      <dgm:spPr/>
    </dgm:pt>
    <dgm:pt modelId="{B50C3BD2-F241-4908-A1AB-D61D9673E477}" type="pres">
      <dgm:prSet presAssocID="{99513681-632E-4C94-8CC7-E985BE342E10}" presName="txOne" presStyleLbl="node0" presStyleIdx="0" presStyleCnt="3">
        <dgm:presLayoutVars>
          <dgm:chPref val="3"/>
        </dgm:presLayoutVars>
      </dgm:prSet>
      <dgm:spPr/>
    </dgm:pt>
    <dgm:pt modelId="{7513FE71-354C-4445-8744-B648012270C9}" type="pres">
      <dgm:prSet presAssocID="{99513681-632E-4C94-8CC7-E985BE342E10}" presName="parTransOne" presStyleCnt="0"/>
      <dgm:spPr/>
    </dgm:pt>
    <dgm:pt modelId="{DE5F1C96-A946-4B54-ADE1-0744EFC03158}" type="pres">
      <dgm:prSet presAssocID="{99513681-632E-4C94-8CC7-E985BE342E10}" presName="horzOne" presStyleCnt="0"/>
      <dgm:spPr/>
    </dgm:pt>
    <dgm:pt modelId="{96703BAE-58A2-4CFF-98FF-E24A2C332431}" type="pres">
      <dgm:prSet presAssocID="{C83BAC35-5525-4950-9976-31EF454E71C3}" presName="vertTwo" presStyleCnt="0"/>
      <dgm:spPr/>
    </dgm:pt>
    <dgm:pt modelId="{5718226A-E724-4015-9F34-FD8B50F06A0F}" type="pres">
      <dgm:prSet presAssocID="{C83BAC35-5525-4950-9976-31EF454E71C3}" presName="txTwo" presStyleLbl="node2" presStyleIdx="0" presStyleCnt="3" custScaleY="56915">
        <dgm:presLayoutVars>
          <dgm:chPref val="3"/>
        </dgm:presLayoutVars>
      </dgm:prSet>
      <dgm:spPr/>
    </dgm:pt>
    <dgm:pt modelId="{81F5A34A-5A97-46F6-A3FC-510BCBC047A7}" type="pres">
      <dgm:prSet presAssocID="{C83BAC35-5525-4950-9976-31EF454E71C3}" presName="parTransTwo" presStyleCnt="0"/>
      <dgm:spPr/>
    </dgm:pt>
    <dgm:pt modelId="{1320D324-EE88-4C92-B4C8-7BBFD0821244}" type="pres">
      <dgm:prSet presAssocID="{C83BAC35-5525-4950-9976-31EF454E71C3}" presName="horzTwo" presStyleCnt="0"/>
      <dgm:spPr/>
    </dgm:pt>
    <dgm:pt modelId="{8A3A1785-E84F-417A-8FDD-7FF4B0625B6C}" type="pres">
      <dgm:prSet presAssocID="{F733C368-041D-43CB-A32C-7AFEF786C65C}" presName="vertThree" presStyleCnt="0"/>
      <dgm:spPr/>
    </dgm:pt>
    <dgm:pt modelId="{C516AF70-A023-4099-A9C1-42EB84D641D9}" type="pres">
      <dgm:prSet presAssocID="{F733C368-041D-43CB-A32C-7AFEF786C65C}" presName="txThree" presStyleLbl="node3" presStyleIdx="0" presStyleCnt="3" custScaleY="83271">
        <dgm:presLayoutVars>
          <dgm:chPref val="3"/>
        </dgm:presLayoutVars>
      </dgm:prSet>
      <dgm:spPr/>
    </dgm:pt>
    <dgm:pt modelId="{51ED877A-87EF-423A-97AE-6B59DD2A0AE6}" type="pres">
      <dgm:prSet presAssocID="{F733C368-041D-43CB-A32C-7AFEF786C65C}" presName="parTransThree" presStyleCnt="0"/>
      <dgm:spPr/>
    </dgm:pt>
    <dgm:pt modelId="{D6FAAEF7-D090-4BE2-80E2-A53C2DBCFEAC}" type="pres">
      <dgm:prSet presAssocID="{F733C368-041D-43CB-A32C-7AFEF786C65C}" presName="horzThree" presStyleCnt="0"/>
      <dgm:spPr/>
    </dgm:pt>
    <dgm:pt modelId="{12160619-C5BE-4C8F-B774-E80F7C664856}" type="pres">
      <dgm:prSet presAssocID="{EB244653-2233-4DF4-978F-33C2C1E34DFC}" presName="vertFour" presStyleCnt="0">
        <dgm:presLayoutVars>
          <dgm:chPref val="3"/>
        </dgm:presLayoutVars>
      </dgm:prSet>
      <dgm:spPr/>
    </dgm:pt>
    <dgm:pt modelId="{C8FE82DC-65A9-4A40-8E34-4866C8DD9C5F}" type="pres">
      <dgm:prSet presAssocID="{EB244653-2233-4DF4-978F-33C2C1E34DFC}" presName="txFour" presStyleLbl="node4" presStyleIdx="0" presStyleCnt="7" custScaleY="155218">
        <dgm:presLayoutVars>
          <dgm:chPref val="3"/>
        </dgm:presLayoutVars>
      </dgm:prSet>
      <dgm:spPr/>
    </dgm:pt>
    <dgm:pt modelId="{DD4F3A18-2FBE-4CA0-9A16-2B6269337273}" type="pres">
      <dgm:prSet presAssocID="{EB244653-2233-4DF4-978F-33C2C1E34DFC}" presName="parTransFour" presStyleCnt="0"/>
      <dgm:spPr/>
    </dgm:pt>
    <dgm:pt modelId="{19E34BC4-5086-4D8E-8951-036A89DAE1D6}" type="pres">
      <dgm:prSet presAssocID="{EB244653-2233-4DF4-978F-33C2C1E34DFC}" presName="horzFour" presStyleCnt="0"/>
      <dgm:spPr/>
    </dgm:pt>
    <dgm:pt modelId="{5701D531-4127-4A6C-AC35-BE6BC56136F3}" type="pres">
      <dgm:prSet presAssocID="{3F6BC34E-63B3-40DC-A48C-039D5BC2946A}" presName="vertFour" presStyleCnt="0">
        <dgm:presLayoutVars>
          <dgm:chPref val="3"/>
        </dgm:presLayoutVars>
      </dgm:prSet>
      <dgm:spPr/>
    </dgm:pt>
    <dgm:pt modelId="{431DDAFF-C9D0-46DA-9443-305D5939B50A}" type="pres">
      <dgm:prSet presAssocID="{3F6BC34E-63B3-40DC-A48C-039D5BC2946A}" presName="txFour" presStyleLbl="node4" presStyleIdx="1" presStyleCnt="7" custScaleY="209548">
        <dgm:presLayoutVars>
          <dgm:chPref val="3"/>
        </dgm:presLayoutVars>
      </dgm:prSet>
      <dgm:spPr/>
    </dgm:pt>
    <dgm:pt modelId="{78F6BDA4-7E2E-4587-A818-3BDC9F786273}" type="pres">
      <dgm:prSet presAssocID="{3F6BC34E-63B3-40DC-A48C-039D5BC2946A}" presName="horzFour" presStyleCnt="0"/>
      <dgm:spPr/>
    </dgm:pt>
    <dgm:pt modelId="{2174A496-0A4A-45BD-BA52-9697FF9A248D}" type="pres">
      <dgm:prSet presAssocID="{C0242328-17F1-4AEC-B2AC-F923C56547D0}" presName="sibSpaceOne" presStyleCnt="0"/>
      <dgm:spPr/>
    </dgm:pt>
    <dgm:pt modelId="{F57AFB0B-BCD2-4D28-878A-477D20A81F4A}" type="pres">
      <dgm:prSet presAssocID="{30B6825F-4397-4C54-86B0-FEA41D4742C6}" presName="vertOne" presStyleCnt="0"/>
      <dgm:spPr/>
    </dgm:pt>
    <dgm:pt modelId="{A96BE6B5-B9F2-4131-AE75-A15B6D66827F}" type="pres">
      <dgm:prSet presAssocID="{30B6825F-4397-4C54-86B0-FEA41D4742C6}" presName="txOne" presStyleLbl="node0" presStyleIdx="1" presStyleCnt="3">
        <dgm:presLayoutVars>
          <dgm:chPref val="3"/>
        </dgm:presLayoutVars>
      </dgm:prSet>
      <dgm:spPr/>
    </dgm:pt>
    <dgm:pt modelId="{B119F064-CFB2-4C25-B4C4-A51A53161762}" type="pres">
      <dgm:prSet presAssocID="{30B6825F-4397-4C54-86B0-FEA41D4742C6}" presName="parTransOne" presStyleCnt="0"/>
      <dgm:spPr/>
    </dgm:pt>
    <dgm:pt modelId="{BFB45EE5-4C3E-4DEE-9BB3-273E2DF8428B}" type="pres">
      <dgm:prSet presAssocID="{30B6825F-4397-4C54-86B0-FEA41D4742C6}" presName="horzOne" presStyleCnt="0"/>
      <dgm:spPr/>
    </dgm:pt>
    <dgm:pt modelId="{E00F2C63-29C9-4EF9-812E-ED78A46ABD4B}" type="pres">
      <dgm:prSet presAssocID="{745A069B-4B2F-4E4B-A180-1D2067EFE975}" presName="vertTwo" presStyleCnt="0"/>
      <dgm:spPr/>
    </dgm:pt>
    <dgm:pt modelId="{A3CD39B2-7AAF-45C5-A170-D44B2F46AB3B}" type="pres">
      <dgm:prSet presAssocID="{745A069B-4B2F-4E4B-A180-1D2067EFE975}" presName="txTwo" presStyleLbl="node2" presStyleIdx="1" presStyleCnt="3">
        <dgm:presLayoutVars>
          <dgm:chPref val="3"/>
        </dgm:presLayoutVars>
      </dgm:prSet>
      <dgm:spPr/>
    </dgm:pt>
    <dgm:pt modelId="{1F6CD822-22ED-4F52-958B-9CA1441660B4}" type="pres">
      <dgm:prSet presAssocID="{745A069B-4B2F-4E4B-A180-1D2067EFE975}" presName="parTransTwo" presStyleCnt="0"/>
      <dgm:spPr/>
    </dgm:pt>
    <dgm:pt modelId="{15CC800F-9C3F-4642-9A48-38480C06DEB4}" type="pres">
      <dgm:prSet presAssocID="{745A069B-4B2F-4E4B-A180-1D2067EFE975}" presName="horzTwo" presStyleCnt="0"/>
      <dgm:spPr/>
    </dgm:pt>
    <dgm:pt modelId="{7D856665-0B2D-4535-B735-0FC4E884345A}" type="pres">
      <dgm:prSet presAssocID="{4A297F86-546A-4D04-8773-E3AAEE71FB84}" presName="vertThree" presStyleCnt="0"/>
      <dgm:spPr/>
    </dgm:pt>
    <dgm:pt modelId="{A5A0B0AD-7E40-42B1-AE2E-3879573E6242}" type="pres">
      <dgm:prSet presAssocID="{4A297F86-546A-4D04-8773-E3AAEE71FB84}" presName="txThree" presStyleLbl="node3" presStyleIdx="1" presStyleCnt="3">
        <dgm:presLayoutVars>
          <dgm:chPref val="3"/>
        </dgm:presLayoutVars>
      </dgm:prSet>
      <dgm:spPr/>
    </dgm:pt>
    <dgm:pt modelId="{3AB24083-D8F5-4E9E-9AB5-D64F95AC9C94}" type="pres">
      <dgm:prSet presAssocID="{4A297F86-546A-4D04-8773-E3AAEE71FB84}" presName="parTransThree" presStyleCnt="0"/>
      <dgm:spPr/>
    </dgm:pt>
    <dgm:pt modelId="{41324515-7706-40EC-8ED9-CBC71E6C26F7}" type="pres">
      <dgm:prSet presAssocID="{4A297F86-546A-4D04-8773-E3AAEE71FB84}" presName="horzThree" presStyleCnt="0"/>
      <dgm:spPr/>
    </dgm:pt>
    <dgm:pt modelId="{41D5553D-68B0-4288-A66E-E47830BD47D4}" type="pres">
      <dgm:prSet presAssocID="{E3E928C7-DBDC-4628-90A4-D2232F5350BE}" presName="vertFour" presStyleCnt="0">
        <dgm:presLayoutVars>
          <dgm:chPref val="3"/>
        </dgm:presLayoutVars>
      </dgm:prSet>
      <dgm:spPr/>
    </dgm:pt>
    <dgm:pt modelId="{3936939F-0816-485C-8CA2-D212768F123E}" type="pres">
      <dgm:prSet presAssocID="{E3E928C7-DBDC-4628-90A4-D2232F5350BE}" presName="txFour" presStyleLbl="node4" presStyleIdx="2" presStyleCnt="7">
        <dgm:presLayoutVars>
          <dgm:chPref val="3"/>
        </dgm:presLayoutVars>
      </dgm:prSet>
      <dgm:spPr/>
    </dgm:pt>
    <dgm:pt modelId="{D40EAAC5-C91E-4318-8414-76F59A410815}" type="pres">
      <dgm:prSet presAssocID="{E3E928C7-DBDC-4628-90A4-D2232F5350BE}" presName="horzFour" presStyleCnt="0"/>
      <dgm:spPr/>
    </dgm:pt>
    <dgm:pt modelId="{077B23C8-9559-47D0-967E-C9753EAD63F0}" type="pres">
      <dgm:prSet presAssocID="{3B020DEB-9B44-46D6-9552-17FCE9CF8C2C}" presName="sibSpaceFour" presStyleCnt="0"/>
      <dgm:spPr/>
    </dgm:pt>
    <dgm:pt modelId="{B5FDE871-5CB4-43C5-A1B5-5595D3218A62}" type="pres">
      <dgm:prSet presAssocID="{12AAB0B8-79D6-41A0-9692-15D5E2FC7623}" presName="vertFour" presStyleCnt="0">
        <dgm:presLayoutVars>
          <dgm:chPref val="3"/>
        </dgm:presLayoutVars>
      </dgm:prSet>
      <dgm:spPr/>
    </dgm:pt>
    <dgm:pt modelId="{6CAB065B-1E40-4C7B-AECB-CEEBA9DD0EFC}" type="pres">
      <dgm:prSet presAssocID="{12AAB0B8-79D6-41A0-9692-15D5E2FC7623}" presName="txFour" presStyleLbl="node4" presStyleIdx="3" presStyleCnt="7">
        <dgm:presLayoutVars>
          <dgm:chPref val="3"/>
        </dgm:presLayoutVars>
      </dgm:prSet>
      <dgm:spPr/>
    </dgm:pt>
    <dgm:pt modelId="{57B8B124-308C-4525-AEEE-9C882276151D}" type="pres">
      <dgm:prSet presAssocID="{12AAB0B8-79D6-41A0-9692-15D5E2FC7623}" presName="horzFour" presStyleCnt="0"/>
      <dgm:spPr/>
    </dgm:pt>
    <dgm:pt modelId="{D33783DC-F868-478C-9F7E-0D929D27F608}" type="pres">
      <dgm:prSet presAssocID="{D61E0A51-A0D7-4EBE-BC13-322CFEDE4968}" presName="sibSpaceOne" presStyleCnt="0"/>
      <dgm:spPr/>
    </dgm:pt>
    <dgm:pt modelId="{C4D2F51E-B952-4054-BE2F-0E91D0F6A968}" type="pres">
      <dgm:prSet presAssocID="{02595D56-0CBE-4007-9C80-087FBA0D59A9}" presName="vertOne" presStyleCnt="0"/>
      <dgm:spPr/>
    </dgm:pt>
    <dgm:pt modelId="{90304324-B3C5-43F8-99B8-B719D0CD6097}" type="pres">
      <dgm:prSet presAssocID="{02595D56-0CBE-4007-9C80-087FBA0D59A9}" presName="txOne" presStyleLbl="node0" presStyleIdx="2" presStyleCnt="3" custScaleX="108187">
        <dgm:presLayoutVars>
          <dgm:chPref val="3"/>
        </dgm:presLayoutVars>
      </dgm:prSet>
      <dgm:spPr/>
    </dgm:pt>
    <dgm:pt modelId="{13D61AD6-6639-44C7-B649-A1B02D4F6023}" type="pres">
      <dgm:prSet presAssocID="{02595D56-0CBE-4007-9C80-087FBA0D59A9}" presName="parTransOne" presStyleCnt="0"/>
      <dgm:spPr/>
    </dgm:pt>
    <dgm:pt modelId="{39734336-CC58-4831-9219-021A70D1B4A9}" type="pres">
      <dgm:prSet presAssocID="{02595D56-0CBE-4007-9C80-087FBA0D59A9}" presName="horzOne" presStyleCnt="0"/>
      <dgm:spPr/>
    </dgm:pt>
    <dgm:pt modelId="{14F54452-4DB6-446E-91EB-2C1D928DB14E}" type="pres">
      <dgm:prSet presAssocID="{019DF51B-6D18-46EC-BCB4-AD8BAE2DA7A7}" presName="vertTwo" presStyleCnt="0"/>
      <dgm:spPr/>
    </dgm:pt>
    <dgm:pt modelId="{5A17BDFD-AEA0-4B6E-B14E-647F227E1FC5}" type="pres">
      <dgm:prSet presAssocID="{019DF51B-6D18-46EC-BCB4-AD8BAE2DA7A7}" presName="txTwo" presStyleLbl="node2" presStyleIdx="2" presStyleCnt="3">
        <dgm:presLayoutVars>
          <dgm:chPref val="3"/>
        </dgm:presLayoutVars>
      </dgm:prSet>
      <dgm:spPr/>
    </dgm:pt>
    <dgm:pt modelId="{C5256CBD-00CE-4FFF-ACE1-6431B85227DA}" type="pres">
      <dgm:prSet presAssocID="{019DF51B-6D18-46EC-BCB4-AD8BAE2DA7A7}" presName="parTransTwo" presStyleCnt="0"/>
      <dgm:spPr/>
    </dgm:pt>
    <dgm:pt modelId="{E9485952-35BB-45E5-B158-71CBCDFA3A0E}" type="pres">
      <dgm:prSet presAssocID="{019DF51B-6D18-46EC-BCB4-AD8BAE2DA7A7}" presName="horzTwo" presStyleCnt="0"/>
      <dgm:spPr/>
    </dgm:pt>
    <dgm:pt modelId="{B87639D8-C3D7-431E-8D28-52207030FE0B}" type="pres">
      <dgm:prSet presAssocID="{DE9BB3D5-B124-413B-8203-8301F1708858}" presName="vertThree" presStyleCnt="0"/>
      <dgm:spPr/>
    </dgm:pt>
    <dgm:pt modelId="{01E94D00-02C4-46F0-BB21-FA92F41D4197}" type="pres">
      <dgm:prSet presAssocID="{DE9BB3D5-B124-413B-8203-8301F1708858}" presName="txThree" presStyleLbl="node3" presStyleIdx="2" presStyleCnt="3">
        <dgm:presLayoutVars>
          <dgm:chPref val="3"/>
        </dgm:presLayoutVars>
      </dgm:prSet>
      <dgm:spPr/>
    </dgm:pt>
    <dgm:pt modelId="{E355FB6C-9A78-4016-8F63-4521900CC02E}" type="pres">
      <dgm:prSet presAssocID="{DE9BB3D5-B124-413B-8203-8301F1708858}" presName="parTransThree" presStyleCnt="0"/>
      <dgm:spPr/>
    </dgm:pt>
    <dgm:pt modelId="{AC0C533B-7271-47A6-B0FA-7E414CD41978}" type="pres">
      <dgm:prSet presAssocID="{DE9BB3D5-B124-413B-8203-8301F1708858}" presName="horzThree" presStyleCnt="0"/>
      <dgm:spPr/>
    </dgm:pt>
    <dgm:pt modelId="{5BFAB2FE-2739-4BD6-BA1E-3FBDDC8E3DE9}" type="pres">
      <dgm:prSet presAssocID="{29C2B7AA-E9CC-4B1A-B978-999F2BB00E99}" presName="vertFour" presStyleCnt="0">
        <dgm:presLayoutVars>
          <dgm:chPref val="3"/>
        </dgm:presLayoutVars>
      </dgm:prSet>
      <dgm:spPr/>
    </dgm:pt>
    <dgm:pt modelId="{F1EAE61A-8D9D-40EC-B25B-44C27B03F035}" type="pres">
      <dgm:prSet presAssocID="{29C2B7AA-E9CC-4B1A-B978-999F2BB00E99}" presName="txFour" presStyleLbl="node4" presStyleIdx="4" presStyleCnt="7">
        <dgm:presLayoutVars>
          <dgm:chPref val="3"/>
        </dgm:presLayoutVars>
      </dgm:prSet>
      <dgm:spPr/>
    </dgm:pt>
    <dgm:pt modelId="{9FEC1F2D-EEDB-4718-90C8-A755E0128815}" type="pres">
      <dgm:prSet presAssocID="{29C2B7AA-E9CC-4B1A-B978-999F2BB00E99}" presName="parTransFour" presStyleCnt="0"/>
      <dgm:spPr/>
    </dgm:pt>
    <dgm:pt modelId="{DD90B7BA-F82C-4768-9D53-686E24D0E46B}" type="pres">
      <dgm:prSet presAssocID="{29C2B7AA-E9CC-4B1A-B978-999F2BB00E99}" presName="horzFour" presStyleCnt="0"/>
      <dgm:spPr/>
    </dgm:pt>
    <dgm:pt modelId="{09728951-266E-452E-82E9-A18B94AA2A59}" type="pres">
      <dgm:prSet presAssocID="{928C7ACD-590A-4F89-8A4E-D0388ED589EE}" presName="vertFour" presStyleCnt="0">
        <dgm:presLayoutVars>
          <dgm:chPref val="3"/>
        </dgm:presLayoutVars>
      </dgm:prSet>
      <dgm:spPr/>
    </dgm:pt>
    <dgm:pt modelId="{CD4A951E-6A4A-460A-B662-9D7A7F7561AB}" type="pres">
      <dgm:prSet presAssocID="{928C7ACD-590A-4F89-8A4E-D0388ED589EE}" presName="txFour" presStyleLbl="node4" presStyleIdx="5" presStyleCnt="7">
        <dgm:presLayoutVars>
          <dgm:chPref val="3"/>
        </dgm:presLayoutVars>
      </dgm:prSet>
      <dgm:spPr/>
    </dgm:pt>
    <dgm:pt modelId="{81784EB9-2D3A-488D-8420-D06C366DF7D3}" type="pres">
      <dgm:prSet presAssocID="{928C7ACD-590A-4F89-8A4E-D0388ED589EE}" presName="parTransFour" presStyleCnt="0"/>
      <dgm:spPr/>
    </dgm:pt>
    <dgm:pt modelId="{660DE258-A15A-4278-9A50-4E6AA7301A16}" type="pres">
      <dgm:prSet presAssocID="{928C7ACD-590A-4F89-8A4E-D0388ED589EE}" presName="horzFour" presStyleCnt="0"/>
      <dgm:spPr/>
    </dgm:pt>
    <dgm:pt modelId="{F59B3395-97AF-4507-8A7C-F52C45651A74}" type="pres">
      <dgm:prSet presAssocID="{A20EE3FE-E3E6-44BA-BE72-6DD9D59D1F46}" presName="vertFour" presStyleCnt="0">
        <dgm:presLayoutVars>
          <dgm:chPref val="3"/>
        </dgm:presLayoutVars>
      </dgm:prSet>
      <dgm:spPr/>
    </dgm:pt>
    <dgm:pt modelId="{12269B6B-AB8B-44B6-991F-4DF5B873CD8A}" type="pres">
      <dgm:prSet presAssocID="{A20EE3FE-E3E6-44BA-BE72-6DD9D59D1F46}" presName="txFour" presStyleLbl="node4" presStyleIdx="6" presStyleCnt="7">
        <dgm:presLayoutVars>
          <dgm:chPref val="3"/>
        </dgm:presLayoutVars>
      </dgm:prSet>
      <dgm:spPr/>
    </dgm:pt>
    <dgm:pt modelId="{9AF0D243-D5AC-47EE-9C3F-73AD14495F0E}" type="pres">
      <dgm:prSet presAssocID="{A20EE3FE-E3E6-44BA-BE72-6DD9D59D1F46}" presName="horzFour" presStyleCnt="0"/>
      <dgm:spPr/>
    </dgm:pt>
  </dgm:ptLst>
  <dgm:cxnLst>
    <dgm:cxn modelId="{8A7E5400-75D6-4B7F-AFB4-37E6E1F86B69}" srcId="{29C2B7AA-E9CC-4B1A-B978-999F2BB00E99}" destId="{928C7ACD-590A-4F89-8A4E-D0388ED589EE}" srcOrd="0" destOrd="0" parTransId="{2BB4AC3F-2079-4B90-9BB4-1D822A95F63A}" sibTransId="{003AC79F-0A47-43BF-A1DB-090295326407}"/>
    <dgm:cxn modelId="{50270F05-6A4D-412C-A4F3-2A440E5959B3}" type="presOf" srcId="{02595D56-0CBE-4007-9C80-087FBA0D59A9}" destId="{90304324-B3C5-43F8-99B8-B719D0CD6097}" srcOrd="0" destOrd="0" presId="urn:microsoft.com/office/officeart/2005/8/layout/hierarchy4"/>
    <dgm:cxn modelId="{5DD2BD06-B0AA-4448-B0D7-61392F49A1C8}" type="presOf" srcId="{12AAB0B8-79D6-41A0-9692-15D5E2FC7623}" destId="{6CAB065B-1E40-4C7B-AECB-CEEBA9DD0EFC}" srcOrd="0" destOrd="0" presId="urn:microsoft.com/office/officeart/2005/8/layout/hierarchy4"/>
    <dgm:cxn modelId="{A90CBF06-8BDE-42D1-B6A2-C9474FD5F44E}" type="presOf" srcId="{F733C368-041D-43CB-A32C-7AFEF786C65C}" destId="{C516AF70-A023-4099-A9C1-42EB84D641D9}" srcOrd="0" destOrd="0" presId="urn:microsoft.com/office/officeart/2005/8/layout/hierarchy4"/>
    <dgm:cxn modelId="{A7BCF509-003F-4549-96C1-3B2536F4F6EF}" srcId="{928C7ACD-590A-4F89-8A4E-D0388ED589EE}" destId="{A20EE3FE-E3E6-44BA-BE72-6DD9D59D1F46}" srcOrd="0" destOrd="0" parTransId="{F6F1A940-52DB-46BB-857D-1E6C67D2DD85}" sibTransId="{85BEA4A7-DAF2-4082-9EA9-FB3454A11B4B}"/>
    <dgm:cxn modelId="{7D25A00D-01A8-47AC-9856-F36BEC20BD9B}" type="presOf" srcId="{3F6BC34E-63B3-40DC-A48C-039D5BC2946A}" destId="{431DDAFF-C9D0-46DA-9443-305D5939B50A}" srcOrd="0" destOrd="0" presId="urn:microsoft.com/office/officeart/2005/8/layout/hierarchy4"/>
    <dgm:cxn modelId="{05D22F12-C14C-45B0-9EF7-6669D4EF3991}" type="presOf" srcId="{C83BAC35-5525-4950-9976-31EF454E71C3}" destId="{5718226A-E724-4015-9F34-FD8B50F06A0F}" srcOrd="0" destOrd="0" presId="urn:microsoft.com/office/officeart/2005/8/layout/hierarchy4"/>
    <dgm:cxn modelId="{C5E84012-4304-4C73-85CD-8FB74DF9BFD0}" srcId="{99513681-632E-4C94-8CC7-E985BE342E10}" destId="{C83BAC35-5525-4950-9976-31EF454E71C3}" srcOrd="0" destOrd="0" parTransId="{BBC165EF-CD5F-40E1-A6B1-C946D1505D02}" sibTransId="{2B67F471-48E0-49AA-A2DD-CF2A24AF5D95}"/>
    <dgm:cxn modelId="{5CE79917-A63E-47A2-B2CD-F7AF4B1D98FE}" type="presOf" srcId="{955C2DFB-88D6-4572-866C-FDEB7B182F96}" destId="{11C45F3D-DD56-401B-A6BE-61110A7CA773}" srcOrd="0" destOrd="0" presId="urn:microsoft.com/office/officeart/2005/8/layout/hierarchy4"/>
    <dgm:cxn modelId="{68164C1C-8C18-4DC9-AC51-C0EE71200995}" srcId="{30B6825F-4397-4C54-86B0-FEA41D4742C6}" destId="{745A069B-4B2F-4E4B-A180-1D2067EFE975}" srcOrd="0" destOrd="0" parTransId="{A18BC990-4624-4418-8151-C8835C425B25}" sibTransId="{83EF61A6-496D-44BA-B069-2B9534FA216D}"/>
    <dgm:cxn modelId="{89D57221-545C-4682-9C26-BE94B638DD23}" srcId="{955C2DFB-88D6-4572-866C-FDEB7B182F96}" destId="{02595D56-0CBE-4007-9C80-087FBA0D59A9}" srcOrd="2" destOrd="0" parTransId="{0323C24A-33FD-4479-A043-B9E19F79CB80}" sibTransId="{9465A92C-613A-4099-B7CE-F50FF2F03417}"/>
    <dgm:cxn modelId="{79DE6932-2C06-46FF-9BE9-BA23664A8308}" type="presOf" srcId="{30B6825F-4397-4C54-86B0-FEA41D4742C6}" destId="{A96BE6B5-B9F2-4131-AE75-A15B6D66827F}" srcOrd="0" destOrd="0" presId="urn:microsoft.com/office/officeart/2005/8/layout/hierarchy4"/>
    <dgm:cxn modelId="{C82DD93E-30AF-4B52-9596-AD1F7FAE20B3}" type="presOf" srcId="{A20EE3FE-E3E6-44BA-BE72-6DD9D59D1F46}" destId="{12269B6B-AB8B-44B6-991F-4DF5B873CD8A}" srcOrd="0" destOrd="0" presId="urn:microsoft.com/office/officeart/2005/8/layout/hierarchy4"/>
    <dgm:cxn modelId="{FDB9E642-E853-433C-95EE-8EBCD8754426}" type="presOf" srcId="{E3E928C7-DBDC-4628-90A4-D2232F5350BE}" destId="{3936939F-0816-485C-8CA2-D212768F123E}" srcOrd="0" destOrd="0" presId="urn:microsoft.com/office/officeart/2005/8/layout/hierarchy4"/>
    <dgm:cxn modelId="{D4057964-1BEC-4E6A-944D-29D6BF08F2A8}" srcId="{02595D56-0CBE-4007-9C80-087FBA0D59A9}" destId="{019DF51B-6D18-46EC-BCB4-AD8BAE2DA7A7}" srcOrd="0" destOrd="0" parTransId="{7094A474-11B9-4818-9B7F-B35D4D6934A3}" sibTransId="{B7E1EE20-168B-4E14-BF7A-6A95E2CA4D82}"/>
    <dgm:cxn modelId="{E2A46272-D39A-44FD-B524-89BF0CD4F283}" type="presOf" srcId="{745A069B-4B2F-4E4B-A180-1D2067EFE975}" destId="{A3CD39B2-7AAF-45C5-A170-D44B2F46AB3B}" srcOrd="0" destOrd="0" presId="urn:microsoft.com/office/officeart/2005/8/layout/hierarchy4"/>
    <dgm:cxn modelId="{C203F37A-AA0E-48BC-B17E-59FD90B3F50D}" srcId="{C83BAC35-5525-4950-9976-31EF454E71C3}" destId="{F733C368-041D-43CB-A32C-7AFEF786C65C}" srcOrd="0" destOrd="0" parTransId="{B4CD289F-322B-46E2-B40E-B00B3BCAE56A}" sibTransId="{3880AEBB-12A4-46B4-A2B6-30E1DF3BD097}"/>
    <dgm:cxn modelId="{D1EEB387-4C22-4D64-A276-68D69E153343}" type="presOf" srcId="{EB244653-2233-4DF4-978F-33C2C1E34DFC}" destId="{C8FE82DC-65A9-4A40-8E34-4866C8DD9C5F}" srcOrd="0" destOrd="0" presId="urn:microsoft.com/office/officeart/2005/8/layout/hierarchy4"/>
    <dgm:cxn modelId="{A528B88E-E90F-4379-950C-FA936977AE27}" srcId="{019DF51B-6D18-46EC-BCB4-AD8BAE2DA7A7}" destId="{DE9BB3D5-B124-413B-8203-8301F1708858}" srcOrd="0" destOrd="0" parTransId="{616F2CC4-B393-495A-BCD7-0DBFDD7BDBFF}" sibTransId="{AC5A2E41-811F-4AD5-BE66-7A573617000B}"/>
    <dgm:cxn modelId="{0571BB9B-DE5C-43FA-89A3-830406074617}" srcId="{DE9BB3D5-B124-413B-8203-8301F1708858}" destId="{29C2B7AA-E9CC-4B1A-B978-999F2BB00E99}" srcOrd="0" destOrd="0" parTransId="{18CBA1C6-FFC7-42F9-A8FA-565093701427}" sibTransId="{2B8F06C0-FF9B-453F-8940-6B6CC0CCF3C6}"/>
    <dgm:cxn modelId="{FD12109C-121B-4125-A6BF-4F3EE3AEBE4B}" srcId="{4A297F86-546A-4D04-8773-E3AAEE71FB84}" destId="{12AAB0B8-79D6-41A0-9692-15D5E2FC7623}" srcOrd="1" destOrd="0" parTransId="{0FC87285-F8D7-4A4C-A656-F93935A6A168}" sibTransId="{01C52CFF-33BE-4E21-B2FC-D172988EDDBA}"/>
    <dgm:cxn modelId="{1CF968A0-04E1-40E3-9C7C-57F3D5FB768D}" srcId="{955C2DFB-88D6-4572-866C-FDEB7B182F96}" destId="{30B6825F-4397-4C54-86B0-FEA41D4742C6}" srcOrd="1" destOrd="0" parTransId="{7163EEC0-9D26-4645-97DA-ABF4932A2949}" sibTransId="{D61E0A51-A0D7-4EBE-BC13-322CFEDE4968}"/>
    <dgm:cxn modelId="{60C945A8-EA27-4901-AE41-2005A72D9716}" type="presOf" srcId="{29C2B7AA-E9CC-4B1A-B978-999F2BB00E99}" destId="{F1EAE61A-8D9D-40EC-B25B-44C27B03F035}" srcOrd="0" destOrd="0" presId="urn:microsoft.com/office/officeart/2005/8/layout/hierarchy4"/>
    <dgm:cxn modelId="{D0BE74BA-8D0C-414C-9EA2-A1FD35A9531F}" srcId="{955C2DFB-88D6-4572-866C-FDEB7B182F96}" destId="{99513681-632E-4C94-8CC7-E985BE342E10}" srcOrd="0" destOrd="0" parTransId="{868E7941-8D71-4385-8D2F-154396724C46}" sibTransId="{C0242328-17F1-4AEC-B2AC-F923C56547D0}"/>
    <dgm:cxn modelId="{0F28FABC-18EE-4D17-9CD0-F5E727311153}" srcId="{F733C368-041D-43CB-A32C-7AFEF786C65C}" destId="{EB244653-2233-4DF4-978F-33C2C1E34DFC}" srcOrd="0" destOrd="0" parTransId="{AC483738-6FF1-42A8-B4FF-BEEDE683CD55}" sibTransId="{001D6635-191E-4BEF-A49E-82231260DA20}"/>
    <dgm:cxn modelId="{A535C5C2-34F5-437E-82A7-37AAC9E1EF62}" type="presOf" srcId="{019DF51B-6D18-46EC-BCB4-AD8BAE2DA7A7}" destId="{5A17BDFD-AEA0-4B6E-B14E-647F227E1FC5}" srcOrd="0" destOrd="0" presId="urn:microsoft.com/office/officeart/2005/8/layout/hierarchy4"/>
    <dgm:cxn modelId="{04276DC4-0205-4B98-BFD0-55364C46FFDF}" srcId="{EB244653-2233-4DF4-978F-33C2C1E34DFC}" destId="{3F6BC34E-63B3-40DC-A48C-039D5BC2946A}" srcOrd="0" destOrd="0" parTransId="{29E814F2-D160-4371-BB32-4B5E5746365A}" sibTransId="{5B12AFF0-FA0D-45DD-A6E0-1B493C58CD46}"/>
    <dgm:cxn modelId="{CDEC36D0-7798-4DBD-ABF9-1AEAD1735936}" srcId="{745A069B-4B2F-4E4B-A180-1D2067EFE975}" destId="{4A297F86-546A-4D04-8773-E3AAEE71FB84}" srcOrd="0" destOrd="0" parTransId="{CAF82565-19D4-4E4D-AB66-E02EAC7C166C}" sibTransId="{BC3B6DBA-4921-4A7E-B7F1-2C4E7C6BD825}"/>
    <dgm:cxn modelId="{6715FAD8-D9D3-49AD-8D30-C0B3EB06BF6F}" type="presOf" srcId="{928C7ACD-590A-4F89-8A4E-D0388ED589EE}" destId="{CD4A951E-6A4A-460A-B662-9D7A7F7561AB}" srcOrd="0" destOrd="0" presId="urn:microsoft.com/office/officeart/2005/8/layout/hierarchy4"/>
    <dgm:cxn modelId="{34263CE5-E562-463B-BB94-1D06A0C4326C}" type="presOf" srcId="{4A297F86-546A-4D04-8773-E3AAEE71FB84}" destId="{A5A0B0AD-7E40-42B1-AE2E-3879573E6242}" srcOrd="0" destOrd="0" presId="urn:microsoft.com/office/officeart/2005/8/layout/hierarchy4"/>
    <dgm:cxn modelId="{1C26ACEB-E6F9-486B-B206-92EFAE345D4C}" srcId="{4A297F86-546A-4D04-8773-E3AAEE71FB84}" destId="{E3E928C7-DBDC-4628-90A4-D2232F5350BE}" srcOrd="0" destOrd="0" parTransId="{6C9EA922-D523-4A32-B886-5BC913FCC20B}" sibTransId="{3B020DEB-9B44-46D6-9552-17FCE9CF8C2C}"/>
    <dgm:cxn modelId="{D8C203FB-D1A8-4813-ABC1-6F84E32F8FF6}" type="presOf" srcId="{DE9BB3D5-B124-413B-8203-8301F1708858}" destId="{01E94D00-02C4-46F0-BB21-FA92F41D4197}" srcOrd="0" destOrd="0" presId="urn:microsoft.com/office/officeart/2005/8/layout/hierarchy4"/>
    <dgm:cxn modelId="{536DABFE-A5D6-4F66-A0C0-89E2E658F2CD}" type="presOf" srcId="{99513681-632E-4C94-8CC7-E985BE342E10}" destId="{B50C3BD2-F241-4908-A1AB-D61D9673E477}" srcOrd="0" destOrd="0" presId="urn:microsoft.com/office/officeart/2005/8/layout/hierarchy4"/>
    <dgm:cxn modelId="{149D57F5-995D-4EA5-8761-404C293AB9AB}" type="presParOf" srcId="{11C45F3D-DD56-401B-A6BE-61110A7CA773}" destId="{140557AA-FC37-47D3-88D8-8CF52F4914C8}" srcOrd="0" destOrd="0" presId="urn:microsoft.com/office/officeart/2005/8/layout/hierarchy4"/>
    <dgm:cxn modelId="{5C8B27E7-2537-4F70-9978-01C81DDF8F66}" type="presParOf" srcId="{140557AA-FC37-47D3-88D8-8CF52F4914C8}" destId="{B50C3BD2-F241-4908-A1AB-D61D9673E477}" srcOrd="0" destOrd="0" presId="urn:microsoft.com/office/officeart/2005/8/layout/hierarchy4"/>
    <dgm:cxn modelId="{9C2B75C8-9A03-4BE6-B771-9F2F2FB1DAAB}" type="presParOf" srcId="{140557AA-FC37-47D3-88D8-8CF52F4914C8}" destId="{7513FE71-354C-4445-8744-B648012270C9}" srcOrd="1" destOrd="0" presId="urn:microsoft.com/office/officeart/2005/8/layout/hierarchy4"/>
    <dgm:cxn modelId="{CED1940B-EEBD-45CD-A30C-EFFACA18BB72}" type="presParOf" srcId="{140557AA-FC37-47D3-88D8-8CF52F4914C8}" destId="{DE5F1C96-A946-4B54-ADE1-0744EFC03158}" srcOrd="2" destOrd="0" presId="urn:microsoft.com/office/officeart/2005/8/layout/hierarchy4"/>
    <dgm:cxn modelId="{32AD661D-9256-45EC-A0DE-3370735464F4}" type="presParOf" srcId="{DE5F1C96-A946-4B54-ADE1-0744EFC03158}" destId="{96703BAE-58A2-4CFF-98FF-E24A2C332431}" srcOrd="0" destOrd="0" presId="urn:microsoft.com/office/officeart/2005/8/layout/hierarchy4"/>
    <dgm:cxn modelId="{A3763279-DC30-488A-95E1-1CF223CFAB2E}" type="presParOf" srcId="{96703BAE-58A2-4CFF-98FF-E24A2C332431}" destId="{5718226A-E724-4015-9F34-FD8B50F06A0F}" srcOrd="0" destOrd="0" presId="urn:microsoft.com/office/officeart/2005/8/layout/hierarchy4"/>
    <dgm:cxn modelId="{BEB0E272-AF05-4086-A316-719EB1DFD1EE}" type="presParOf" srcId="{96703BAE-58A2-4CFF-98FF-E24A2C332431}" destId="{81F5A34A-5A97-46F6-A3FC-510BCBC047A7}" srcOrd="1" destOrd="0" presId="urn:microsoft.com/office/officeart/2005/8/layout/hierarchy4"/>
    <dgm:cxn modelId="{F7160804-9710-454C-A74E-BC0FC99F1638}" type="presParOf" srcId="{96703BAE-58A2-4CFF-98FF-E24A2C332431}" destId="{1320D324-EE88-4C92-B4C8-7BBFD0821244}" srcOrd="2" destOrd="0" presId="urn:microsoft.com/office/officeart/2005/8/layout/hierarchy4"/>
    <dgm:cxn modelId="{8C519F98-0999-4ABB-945C-25FD57FD756F}" type="presParOf" srcId="{1320D324-EE88-4C92-B4C8-7BBFD0821244}" destId="{8A3A1785-E84F-417A-8FDD-7FF4B0625B6C}" srcOrd="0" destOrd="0" presId="urn:microsoft.com/office/officeart/2005/8/layout/hierarchy4"/>
    <dgm:cxn modelId="{4B7E7310-C6A2-49CE-B1E9-8FAC84FB5887}" type="presParOf" srcId="{8A3A1785-E84F-417A-8FDD-7FF4B0625B6C}" destId="{C516AF70-A023-4099-A9C1-42EB84D641D9}" srcOrd="0" destOrd="0" presId="urn:microsoft.com/office/officeart/2005/8/layout/hierarchy4"/>
    <dgm:cxn modelId="{0E8C970E-B8C3-4023-95DE-642341156924}" type="presParOf" srcId="{8A3A1785-E84F-417A-8FDD-7FF4B0625B6C}" destId="{51ED877A-87EF-423A-97AE-6B59DD2A0AE6}" srcOrd="1" destOrd="0" presId="urn:microsoft.com/office/officeart/2005/8/layout/hierarchy4"/>
    <dgm:cxn modelId="{0400D91D-A957-4F18-B11E-940425E88A42}" type="presParOf" srcId="{8A3A1785-E84F-417A-8FDD-7FF4B0625B6C}" destId="{D6FAAEF7-D090-4BE2-80E2-A53C2DBCFEAC}" srcOrd="2" destOrd="0" presId="urn:microsoft.com/office/officeart/2005/8/layout/hierarchy4"/>
    <dgm:cxn modelId="{D1C1FD0F-C57B-4EDF-87E9-355601596F1A}" type="presParOf" srcId="{D6FAAEF7-D090-4BE2-80E2-A53C2DBCFEAC}" destId="{12160619-C5BE-4C8F-B774-E80F7C664856}" srcOrd="0" destOrd="0" presId="urn:microsoft.com/office/officeart/2005/8/layout/hierarchy4"/>
    <dgm:cxn modelId="{AC357590-F3C9-4B1B-ACD8-A57981125007}" type="presParOf" srcId="{12160619-C5BE-4C8F-B774-E80F7C664856}" destId="{C8FE82DC-65A9-4A40-8E34-4866C8DD9C5F}" srcOrd="0" destOrd="0" presId="urn:microsoft.com/office/officeart/2005/8/layout/hierarchy4"/>
    <dgm:cxn modelId="{4E2F4024-7E29-4BE6-8791-60F75FBE004E}" type="presParOf" srcId="{12160619-C5BE-4C8F-B774-E80F7C664856}" destId="{DD4F3A18-2FBE-4CA0-9A16-2B6269337273}" srcOrd="1" destOrd="0" presId="urn:microsoft.com/office/officeart/2005/8/layout/hierarchy4"/>
    <dgm:cxn modelId="{809161E7-EC66-48F9-8336-C44917A7A8EC}" type="presParOf" srcId="{12160619-C5BE-4C8F-B774-E80F7C664856}" destId="{19E34BC4-5086-4D8E-8951-036A89DAE1D6}" srcOrd="2" destOrd="0" presId="urn:microsoft.com/office/officeart/2005/8/layout/hierarchy4"/>
    <dgm:cxn modelId="{6F34B4AC-6809-4A7B-92D1-60F6045088F7}" type="presParOf" srcId="{19E34BC4-5086-4D8E-8951-036A89DAE1D6}" destId="{5701D531-4127-4A6C-AC35-BE6BC56136F3}" srcOrd="0" destOrd="0" presId="urn:microsoft.com/office/officeart/2005/8/layout/hierarchy4"/>
    <dgm:cxn modelId="{50DEAC64-AF5E-428E-ABD6-2B3CC68FE455}" type="presParOf" srcId="{5701D531-4127-4A6C-AC35-BE6BC56136F3}" destId="{431DDAFF-C9D0-46DA-9443-305D5939B50A}" srcOrd="0" destOrd="0" presId="urn:microsoft.com/office/officeart/2005/8/layout/hierarchy4"/>
    <dgm:cxn modelId="{DDEE210C-AB8B-486C-86A6-434D13CC8F17}" type="presParOf" srcId="{5701D531-4127-4A6C-AC35-BE6BC56136F3}" destId="{78F6BDA4-7E2E-4587-A818-3BDC9F786273}" srcOrd="1" destOrd="0" presId="urn:microsoft.com/office/officeart/2005/8/layout/hierarchy4"/>
    <dgm:cxn modelId="{419BFA82-3A90-4DDF-AB4A-2A76AF634549}" type="presParOf" srcId="{11C45F3D-DD56-401B-A6BE-61110A7CA773}" destId="{2174A496-0A4A-45BD-BA52-9697FF9A248D}" srcOrd="1" destOrd="0" presId="urn:microsoft.com/office/officeart/2005/8/layout/hierarchy4"/>
    <dgm:cxn modelId="{49C76F77-FAB7-4C30-9AA8-264C0AA4DDC3}" type="presParOf" srcId="{11C45F3D-DD56-401B-A6BE-61110A7CA773}" destId="{F57AFB0B-BCD2-4D28-878A-477D20A81F4A}" srcOrd="2" destOrd="0" presId="urn:microsoft.com/office/officeart/2005/8/layout/hierarchy4"/>
    <dgm:cxn modelId="{531B0120-CB80-435E-8D3A-AE7F19BF3722}" type="presParOf" srcId="{F57AFB0B-BCD2-4D28-878A-477D20A81F4A}" destId="{A96BE6B5-B9F2-4131-AE75-A15B6D66827F}" srcOrd="0" destOrd="0" presId="urn:microsoft.com/office/officeart/2005/8/layout/hierarchy4"/>
    <dgm:cxn modelId="{288D89FF-7F3C-4CBB-A21F-60113D1985E1}" type="presParOf" srcId="{F57AFB0B-BCD2-4D28-878A-477D20A81F4A}" destId="{B119F064-CFB2-4C25-B4C4-A51A53161762}" srcOrd="1" destOrd="0" presId="urn:microsoft.com/office/officeart/2005/8/layout/hierarchy4"/>
    <dgm:cxn modelId="{6BE45A64-5650-4043-B493-A1A4E60919D2}" type="presParOf" srcId="{F57AFB0B-BCD2-4D28-878A-477D20A81F4A}" destId="{BFB45EE5-4C3E-4DEE-9BB3-273E2DF8428B}" srcOrd="2" destOrd="0" presId="urn:microsoft.com/office/officeart/2005/8/layout/hierarchy4"/>
    <dgm:cxn modelId="{0DF7CA9C-301B-4B30-922F-A396170744FA}" type="presParOf" srcId="{BFB45EE5-4C3E-4DEE-9BB3-273E2DF8428B}" destId="{E00F2C63-29C9-4EF9-812E-ED78A46ABD4B}" srcOrd="0" destOrd="0" presId="urn:microsoft.com/office/officeart/2005/8/layout/hierarchy4"/>
    <dgm:cxn modelId="{360D1A19-FC2E-4CF7-AC94-684650E1DC7A}" type="presParOf" srcId="{E00F2C63-29C9-4EF9-812E-ED78A46ABD4B}" destId="{A3CD39B2-7AAF-45C5-A170-D44B2F46AB3B}" srcOrd="0" destOrd="0" presId="urn:microsoft.com/office/officeart/2005/8/layout/hierarchy4"/>
    <dgm:cxn modelId="{BC36EB2E-A454-4ACD-AE49-0B8785D2798B}" type="presParOf" srcId="{E00F2C63-29C9-4EF9-812E-ED78A46ABD4B}" destId="{1F6CD822-22ED-4F52-958B-9CA1441660B4}" srcOrd="1" destOrd="0" presId="urn:microsoft.com/office/officeart/2005/8/layout/hierarchy4"/>
    <dgm:cxn modelId="{E254CEA2-402E-47B6-8C65-06D452FE3EAF}" type="presParOf" srcId="{E00F2C63-29C9-4EF9-812E-ED78A46ABD4B}" destId="{15CC800F-9C3F-4642-9A48-38480C06DEB4}" srcOrd="2" destOrd="0" presId="urn:microsoft.com/office/officeart/2005/8/layout/hierarchy4"/>
    <dgm:cxn modelId="{685CBF4D-660E-445D-92A7-75C904FD9E45}" type="presParOf" srcId="{15CC800F-9C3F-4642-9A48-38480C06DEB4}" destId="{7D856665-0B2D-4535-B735-0FC4E884345A}" srcOrd="0" destOrd="0" presId="urn:microsoft.com/office/officeart/2005/8/layout/hierarchy4"/>
    <dgm:cxn modelId="{1878A9DD-FCA2-4392-BDC2-E5521658375B}" type="presParOf" srcId="{7D856665-0B2D-4535-B735-0FC4E884345A}" destId="{A5A0B0AD-7E40-42B1-AE2E-3879573E6242}" srcOrd="0" destOrd="0" presId="urn:microsoft.com/office/officeart/2005/8/layout/hierarchy4"/>
    <dgm:cxn modelId="{5D7A2768-6933-4CA7-B661-B55800420593}" type="presParOf" srcId="{7D856665-0B2D-4535-B735-0FC4E884345A}" destId="{3AB24083-D8F5-4E9E-9AB5-D64F95AC9C94}" srcOrd="1" destOrd="0" presId="urn:microsoft.com/office/officeart/2005/8/layout/hierarchy4"/>
    <dgm:cxn modelId="{512CE62F-198D-4F35-8BE1-6383512CBB7E}" type="presParOf" srcId="{7D856665-0B2D-4535-B735-0FC4E884345A}" destId="{41324515-7706-40EC-8ED9-CBC71E6C26F7}" srcOrd="2" destOrd="0" presId="urn:microsoft.com/office/officeart/2005/8/layout/hierarchy4"/>
    <dgm:cxn modelId="{A492F0F8-9535-40F6-8BBB-9629F5938A09}" type="presParOf" srcId="{41324515-7706-40EC-8ED9-CBC71E6C26F7}" destId="{41D5553D-68B0-4288-A66E-E47830BD47D4}" srcOrd="0" destOrd="0" presId="urn:microsoft.com/office/officeart/2005/8/layout/hierarchy4"/>
    <dgm:cxn modelId="{59A9333D-E2B0-4FC9-BC36-44E682FD3D81}" type="presParOf" srcId="{41D5553D-68B0-4288-A66E-E47830BD47D4}" destId="{3936939F-0816-485C-8CA2-D212768F123E}" srcOrd="0" destOrd="0" presId="urn:microsoft.com/office/officeart/2005/8/layout/hierarchy4"/>
    <dgm:cxn modelId="{7CE795EA-53C8-4F8A-B6EA-08AFF0F0F4AC}" type="presParOf" srcId="{41D5553D-68B0-4288-A66E-E47830BD47D4}" destId="{D40EAAC5-C91E-4318-8414-76F59A410815}" srcOrd="1" destOrd="0" presId="urn:microsoft.com/office/officeart/2005/8/layout/hierarchy4"/>
    <dgm:cxn modelId="{84024F63-53D8-49D6-A4D0-B541F8D336B7}" type="presParOf" srcId="{41324515-7706-40EC-8ED9-CBC71E6C26F7}" destId="{077B23C8-9559-47D0-967E-C9753EAD63F0}" srcOrd="1" destOrd="0" presId="urn:microsoft.com/office/officeart/2005/8/layout/hierarchy4"/>
    <dgm:cxn modelId="{E4F382BB-69D3-49DF-AAB8-9389E0B202E8}" type="presParOf" srcId="{41324515-7706-40EC-8ED9-CBC71E6C26F7}" destId="{B5FDE871-5CB4-43C5-A1B5-5595D3218A62}" srcOrd="2" destOrd="0" presId="urn:microsoft.com/office/officeart/2005/8/layout/hierarchy4"/>
    <dgm:cxn modelId="{A0F66B46-FCA5-430C-951C-817C15F082A5}" type="presParOf" srcId="{B5FDE871-5CB4-43C5-A1B5-5595D3218A62}" destId="{6CAB065B-1E40-4C7B-AECB-CEEBA9DD0EFC}" srcOrd="0" destOrd="0" presId="urn:microsoft.com/office/officeart/2005/8/layout/hierarchy4"/>
    <dgm:cxn modelId="{823E507C-03BD-4F51-A0AF-DA52CE1F0047}" type="presParOf" srcId="{B5FDE871-5CB4-43C5-A1B5-5595D3218A62}" destId="{57B8B124-308C-4525-AEEE-9C882276151D}" srcOrd="1" destOrd="0" presId="urn:microsoft.com/office/officeart/2005/8/layout/hierarchy4"/>
    <dgm:cxn modelId="{ADCAE582-332E-403F-8F92-F16124E76D51}" type="presParOf" srcId="{11C45F3D-DD56-401B-A6BE-61110A7CA773}" destId="{D33783DC-F868-478C-9F7E-0D929D27F608}" srcOrd="3" destOrd="0" presId="urn:microsoft.com/office/officeart/2005/8/layout/hierarchy4"/>
    <dgm:cxn modelId="{83280E39-6F6B-4A04-99FF-E41F0A0DAD4F}" type="presParOf" srcId="{11C45F3D-DD56-401B-A6BE-61110A7CA773}" destId="{C4D2F51E-B952-4054-BE2F-0E91D0F6A968}" srcOrd="4" destOrd="0" presId="urn:microsoft.com/office/officeart/2005/8/layout/hierarchy4"/>
    <dgm:cxn modelId="{CE451992-A220-46B9-84DC-0A30D03FEA5D}" type="presParOf" srcId="{C4D2F51E-B952-4054-BE2F-0E91D0F6A968}" destId="{90304324-B3C5-43F8-99B8-B719D0CD6097}" srcOrd="0" destOrd="0" presId="urn:microsoft.com/office/officeart/2005/8/layout/hierarchy4"/>
    <dgm:cxn modelId="{DC91BF09-65BB-4DB9-AD59-9023C05FB942}" type="presParOf" srcId="{C4D2F51E-B952-4054-BE2F-0E91D0F6A968}" destId="{13D61AD6-6639-44C7-B649-A1B02D4F6023}" srcOrd="1" destOrd="0" presId="urn:microsoft.com/office/officeart/2005/8/layout/hierarchy4"/>
    <dgm:cxn modelId="{73BA5928-80CA-4E6F-B293-CE06058C5382}" type="presParOf" srcId="{C4D2F51E-B952-4054-BE2F-0E91D0F6A968}" destId="{39734336-CC58-4831-9219-021A70D1B4A9}" srcOrd="2" destOrd="0" presId="urn:microsoft.com/office/officeart/2005/8/layout/hierarchy4"/>
    <dgm:cxn modelId="{92F73BD8-A350-4303-9CA8-3CA6DABD4F50}" type="presParOf" srcId="{39734336-CC58-4831-9219-021A70D1B4A9}" destId="{14F54452-4DB6-446E-91EB-2C1D928DB14E}" srcOrd="0" destOrd="0" presId="urn:microsoft.com/office/officeart/2005/8/layout/hierarchy4"/>
    <dgm:cxn modelId="{05141C25-F0AB-45BA-AAA2-01608037468D}" type="presParOf" srcId="{14F54452-4DB6-446E-91EB-2C1D928DB14E}" destId="{5A17BDFD-AEA0-4B6E-B14E-647F227E1FC5}" srcOrd="0" destOrd="0" presId="urn:microsoft.com/office/officeart/2005/8/layout/hierarchy4"/>
    <dgm:cxn modelId="{E464CBDC-4187-4924-8906-ED59FDF52C6E}" type="presParOf" srcId="{14F54452-4DB6-446E-91EB-2C1D928DB14E}" destId="{C5256CBD-00CE-4FFF-ACE1-6431B85227DA}" srcOrd="1" destOrd="0" presId="urn:microsoft.com/office/officeart/2005/8/layout/hierarchy4"/>
    <dgm:cxn modelId="{796447BD-0B9E-4E68-B645-585813E34C58}" type="presParOf" srcId="{14F54452-4DB6-446E-91EB-2C1D928DB14E}" destId="{E9485952-35BB-45E5-B158-71CBCDFA3A0E}" srcOrd="2" destOrd="0" presId="urn:microsoft.com/office/officeart/2005/8/layout/hierarchy4"/>
    <dgm:cxn modelId="{88239D92-CF6A-4C80-A628-C2DA6CFA132E}" type="presParOf" srcId="{E9485952-35BB-45E5-B158-71CBCDFA3A0E}" destId="{B87639D8-C3D7-431E-8D28-52207030FE0B}" srcOrd="0" destOrd="0" presId="urn:microsoft.com/office/officeart/2005/8/layout/hierarchy4"/>
    <dgm:cxn modelId="{39BB2C7C-1FAC-4442-9DDE-D5DD08C62A10}" type="presParOf" srcId="{B87639D8-C3D7-431E-8D28-52207030FE0B}" destId="{01E94D00-02C4-46F0-BB21-FA92F41D4197}" srcOrd="0" destOrd="0" presId="urn:microsoft.com/office/officeart/2005/8/layout/hierarchy4"/>
    <dgm:cxn modelId="{7C4144E7-C2FE-415B-A4F8-4D25856D3F7B}" type="presParOf" srcId="{B87639D8-C3D7-431E-8D28-52207030FE0B}" destId="{E355FB6C-9A78-4016-8F63-4521900CC02E}" srcOrd="1" destOrd="0" presId="urn:microsoft.com/office/officeart/2005/8/layout/hierarchy4"/>
    <dgm:cxn modelId="{64840029-301C-4F3B-BB6C-9B88BA59BE88}" type="presParOf" srcId="{B87639D8-C3D7-431E-8D28-52207030FE0B}" destId="{AC0C533B-7271-47A6-B0FA-7E414CD41978}" srcOrd="2" destOrd="0" presId="urn:microsoft.com/office/officeart/2005/8/layout/hierarchy4"/>
    <dgm:cxn modelId="{737C0C8B-D58F-418F-9677-4D10B04AB6F3}" type="presParOf" srcId="{AC0C533B-7271-47A6-B0FA-7E414CD41978}" destId="{5BFAB2FE-2739-4BD6-BA1E-3FBDDC8E3DE9}" srcOrd="0" destOrd="0" presId="urn:microsoft.com/office/officeart/2005/8/layout/hierarchy4"/>
    <dgm:cxn modelId="{C98C58F6-ED34-47F1-96F7-B2666E60B19D}" type="presParOf" srcId="{5BFAB2FE-2739-4BD6-BA1E-3FBDDC8E3DE9}" destId="{F1EAE61A-8D9D-40EC-B25B-44C27B03F035}" srcOrd="0" destOrd="0" presId="urn:microsoft.com/office/officeart/2005/8/layout/hierarchy4"/>
    <dgm:cxn modelId="{D9117756-2A09-41C9-9881-67D3ADBA8224}" type="presParOf" srcId="{5BFAB2FE-2739-4BD6-BA1E-3FBDDC8E3DE9}" destId="{9FEC1F2D-EEDB-4718-90C8-A755E0128815}" srcOrd="1" destOrd="0" presId="urn:microsoft.com/office/officeart/2005/8/layout/hierarchy4"/>
    <dgm:cxn modelId="{1AFB1DDD-1748-4616-A86D-A900B0BBB3D9}" type="presParOf" srcId="{5BFAB2FE-2739-4BD6-BA1E-3FBDDC8E3DE9}" destId="{DD90B7BA-F82C-4768-9D53-686E24D0E46B}" srcOrd="2" destOrd="0" presId="urn:microsoft.com/office/officeart/2005/8/layout/hierarchy4"/>
    <dgm:cxn modelId="{4A7E487C-CCC9-4003-A30A-92045767FCC9}" type="presParOf" srcId="{DD90B7BA-F82C-4768-9D53-686E24D0E46B}" destId="{09728951-266E-452E-82E9-A18B94AA2A59}" srcOrd="0" destOrd="0" presId="urn:microsoft.com/office/officeart/2005/8/layout/hierarchy4"/>
    <dgm:cxn modelId="{3C5FA1E7-5C3C-433A-BE47-788CA50133CD}" type="presParOf" srcId="{09728951-266E-452E-82E9-A18B94AA2A59}" destId="{CD4A951E-6A4A-460A-B662-9D7A7F7561AB}" srcOrd="0" destOrd="0" presId="urn:microsoft.com/office/officeart/2005/8/layout/hierarchy4"/>
    <dgm:cxn modelId="{60FE6B6E-8200-4400-8DBF-D4A7ED105CB1}" type="presParOf" srcId="{09728951-266E-452E-82E9-A18B94AA2A59}" destId="{81784EB9-2D3A-488D-8420-D06C366DF7D3}" srcOrd="1" destOrd="0" presId="urn:microsoft.com/office/officeart/2005/8/layout/hierarchy4"/>
    <dgm:cxn modelId="{9BB6CF13-9853-4B2B-A3FE-DF120F15D76A}" type="presParOf" srcId="{09728951-266E-452E-82E9-A18B94AA2A59}" destId="{660DE258-A15A-4278-9A50-4E6AA7301A16}" srcOrd="2" destOrd="0" presId="urn:microsoft.com/office/officeart/2005/8/layout/hierarchy4"/>
    <dgm:cxn modelId="{16898B4D-F214-4D58-B49B-5FCF9E38077A}" type="presParOf" srcId="{660DE258-A15A-4278-9A50-4E6AA7301A16}" destId="{F59B3395-97AF-4507-8A7C-F52C45651A74}" srcOrd="0" destOrd="0" presId="urn:microsoft.com/office/officeart/2005/8/layout/hierarchy4"/>
    <dgm:cxn modelId="{E8A4DACD-E39E-4218-A311-876F3E79DE15}" type="presParOf" srcId="{F59B3395-97AF-4507-8A7C-F52C45651A74}" destId="{12269B6B-AB8B-44B6-991F-4DF5B873CD8A}" srcOrd="0" destOrd="0" presId="urn:microsoft.com/office/officeart/2005/8/layout/hierarchy4"/>
    <dgm:cxn modelId="{86DB015C-6396-4B4B-8C7E-0354D67B96AE}" type="presParOf" srcId="{F59B3395-97AF-4507-8A7C-F52C45651A74}" destId="{9AF0D243-D5AC-47EE-9C3F-73AD14495F0E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C5AE81C-B273-4FF7-AC3C-5294AD16BC58}" type="doc">
      <dgm:prSet loTypeId="urn:microsoft.com/office/officeart/2009/layout/CircleArrowProcess" loCatId="cycle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pt-BR"/>
        </a:p>
      </dgm:t>
    </dgm:pt>
    <dgm:pt modelId="{B204814B-0DD8-450B-BC06-3742FF9E4A22}">
      <dgm:prSet phldrT="[Texto]"/>
      <dgm:spPr/>
      <dgm:t>
        <a:bodyPr/>
        <a:lstStyle/>
        <a:p>
          <a:r>
            <a:rPr lang="pt-BR" dirty="0">
              <a:solidFill>
                <a:srgbClr val="114834"/>
              </a:solidFill>
            </a:rPr>
            <a:t>Vontade</a:t>
          </a:r>
        </a:p>
      </dgm:t>
    </dgm:pt>
    <dgm:pt modelId="{CB6DDF45-FC13-4B54-BB20-681405EE0201}" type="parTrans" cxnId="{479D28F1-79A2-4E78-80C7-0207A751FF17}">
      <dgm:prSet/>
      <dgm:spPr/>
      <dgm:t>
        <a:bodyPr/>
        <a:lstStyle/>
        <a:p>
          <a:endParaRPr lang="pt-BR"/>
        </a:p>
      </dgm:t>
    </dgm:pt>
    <dgm:pt modelId="{ADF031BF-9439-4C3A-BC97-7EA91492F57C}" type="sibTrans" cxnId="{479D28F1-79A2-4E78-80C7-0207A751FF17}">
      <dgm:prSet/>
      <dgm:spPr/>
      <dgm:t>
        <a:bodyPr/>
        <a:lstStyle/>
        <a:p>
          <a:endParaRPr lang="pt-BR"/>
        </a:p>
      </dgm:t>
    </dgm:pt>
    <dgm:pt modelId="{2EF8AD57-1369-4180-ABE6-0FBC727A8D78}">
      <dgm:prSet phldrT="[Texto]"/>
      <dgm:spPr/>
      <dgm:t>
        <a:bodyPr/>
        <a:lstStyle/>
        <a:p>
          <a:r>
            <a:rPr lang="pt-BR" dirty="0">
              <a:solidFill>
                <a:srgbClr val="114834"/>
              </a:solidFill>
            </a:rPr>
            <a:t>Ideias</a:t>
          </a:r>
        </a:p>
      </dgm:t>
    </dgm:pt>
    <dgm:pt modelId="{D47E83A7-B9F6-4185-85E4-D4690981C2C7}" type="parTrans" cxnId="{6C69F0F8-7E7C-4894-A727-EFC643881907}">
      <dgm:prSet/>
      <dgm:spPr/>
      <dgm:t>
        <a:bodyPr/>
        <a:lstStyle/>
        <a:p>
          <a:endParaRPr lang="pt-BR"/>
        </a:p>
      </dgm:t>
    </dgm:pt>
    <dgm:pt modelId="{4402334B-A522-4D8C-BDE4-687213ECA2D9}" type="sibTrans" cxnId="{6C69F0F8-7E7C-4894-A727-EFC643881907}">
      <dgm:prSet/>
      <dgm:spPr/>
      <dgm:t>
        <a:bodyPr/>
        <a:lstStyle/>
        <a:p>
          <a:endParaRPr lang="pt-BR"/>
        </a:p>
      </dgm:t>
    </dgm:pt>
    <dgm:pt modelId="{7C7F2BD2-F017-4BD0-84A2-B9B375235C3F}">
      <dgm:prSet phldrT="[Texto]"/>
      <dgm:spPr/>
      <dgm:t>
        <a:bodyPr/>
        <a:lstStyle/>
        <a:p>
          <a:r>
            <a:rPr lang="pt-BR" dirty="0">
              <a:solidFill>
                <a:srgbClr val="114834"/>
              </a:solidFill>
            </a:rPr>
            <a:t>Execução</a:t>
          </a:r>
        </a:p>
      </dgm:t>
    </dgm:pt>
    <dgm:pt modelId="{F41D1E32-6CC3-4D67-9245-F89A7B21C9DC}" type="parTrans" cxnId="{22A1C2F3-7CB1-44E4-930F-4804F348548E}">
      <dgm:prSet/>
      <dgm:spPr/>
      <dgm:t>
        <a:bodyPr/>
        <a:lstStyle/>
        <a:p>
          <a:endParaRPr lang="pt-BR"/>
        </a:p>
      </dgm:t>
    </dgm:pt>
    <dgm:pt modelId="{491A96E3-C671-4374-BCAA-58B11FFE2D74}" type="sibTrans" cxnId="{22A1C2F3-7CB1-44E4-930F-4804F348548E}">
      <dgm:prSet/>
      <dgm:spPr/>
      <dgm:t>
        <a:bodyPr/>
        <a:lstStyle/>
        <a:p>
          <a:endParaRPr lang="pt-BR"/>
        </a:p>
      </dgm:t>
    </dgm:pt>
    <dgm:pt modelId="{056A05A0-6E40-4630-9D2C-93925DAD2BD0}" type="pres">
      <dgm:prSet presAssocID="{2C5AE81C-B273-4FF7-AC3C-5294AD16BC58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AD9F7AC0-FEC6-4051-9716-F630C5ED173A}" type="pres">
      <dgm:prSet presAssocID="{B204814B-0DD8-450B-BC06-3742FF9E4A22}" presName="Accent1" presStyleCnt="0"/>
      <dgm:spPr/>
    </dgm:pt>
    <dgm:pt modelId="{B8693781-D588-4E22-9949-D447E5585BF2}" type="pres">
      <dgm:prSet presAssocID="{B204814B-0DD8-450B-BC06-3742FF9E4A22}" presName="Accent" presStyleLbl="node1" presStyleIdx="0" presStyleCnt="3"/>
      <dgm:spPr>
        <a:solidFill>
          <a:srgbClr val="1D7D5B"/>
        </a:solidFill>
      </dgm:spPr>
    </dgm:pt>
    <dgm:pt modelId="{74DC306A-7C76-4528-8705-78A62CB0F787}" type="pres">
      <dgm:prSet presAssocID="{B204814B-0DD8-450B-BC06-3742FF9E4A22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</dgm:pt>
    <dgm:pt modelId="{50ED9FBB-A40C-4A72-B428-B8D7D8AB835F}" type="pres">
      <dgm:prSet presAssocID="{2EF8AD57-1369-4180-ABE6-0FBC727A8D78}" presName="Accent2" presStyleCnt="0"/>
      <dgm:spPr/>
    </dgm:pt>
    <dgm:pt modelId="{42D4E59F-9644-4EEC-89B6-04E8A406759C}" type="pres">
      <dgm:prSet presAssocID="{2EF8AD57-1369-4180-ABE6-0FBC727A8D78}" presName="Accent" presStyleLbl="node1" presStyleIdx="1" presStyleCnt="3"/>
      <dgm:spPr>
        <a:solidFill>
          <a:srgbClr val="1D7D5B"/>
        </a:solidFill>
      </dgm:spPr>
    </dgm:pt>
    <dgm:pt modelId="{068569D1-F5D3-4AD6-B6D6-62927E238E8C}" type="pres">
      <dgm:prSet presAssocID="{2EF8AD57-1369-4180-ABE6-0FBC727A8D78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</dgm:pt>
    <dgm:pt modelId="{CCF1D84B-0A1C-49BB-B9BC-A342B34B4715}" type="pres">
      <dgm:prSet presAssocID="{7C7F2BD2-F017-4BD0-84A2-B9B375235C3F}" presName="Accent3" presStyleCnt="0"/>
      <dgm:spPr/>
    </dgm:pt>
    <dgm:pt modelId="{6FA2685E-188C-4EF1-81C4-830CF5822185}" type="pres">
      <dgm:prSet presAssocID="{7C7F2BD2-F017-4BD0-84A2-B9B375235C3F}" presName="Accent" presStyleLbl="node1" presStyleIdx="2" presStyleCnt="3" custLinFactNeighborX="-3418" custLinFactNeighborY="970"/>
      <dgm:spPr>
        <a:solidFill>
          <a:srgbClr val="1D7D5B"/>
        </a:solidFill>
      </dgm:spPr>
    </dgm:pt>
    <dgm:pt modelId="{C8F66F4A-9D6C-4E7E-B566-D62C34629BD5}" type="pres">
      <dgm:prSet presAssocID="{7C7F2BD2-F017-4BD0-84A2-B9B375235C3F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</dgm:pt>
  </dgm:ptLst>
  <dgm:cxnLst>
    <dgm:cxn modelId="{FB38D014-F931-4199-90DF-88E936AC23EA}" type="presOf" srcId="{2C5AE81C-B273-4FF7-AC3C-5294AD16BC58}" destId="{056A05A0-6E40-4630-9D2C-93925DAD2BD0}" srcOrd="0" destOrd="0" presId="urn:microsoft.com/office/officeart/2009/layout/CircleArrowProcess"/>
    <dgm:cxn modelId="{905BB726-3E12-4962-A73F-530C54053B3F}" type="presOf" srcId="{B204814B-0DD8-450B-BC06-3742FF9E4A22}" destId="{74DC306A-7C76-4528-8705-78A62CB0F787}" srcOrd="0" destOrd="0" presId="urn:microsoft.com/office/officeart/2009/layout/CircleArrowProcess"/>
    <dgm:cxn modelId="{890EDCBC-AD38-4DBE-802D-F1A11DF8983B}" type="presOf" srcId="{7C7F2BD2-F017-4BD0-84A2-B9B375235C3F}" destId="{C8F66F4A-9D6C-4E7E-B566-D62C34629BD5}" srcOrd="0" destOrd="0" presId="urn:microsoft.com/office/officeart/2009/layout/CircleArrowProcess"/>
    <dgm:cxn modelId="{E15CBDDC-09F7-453F-8FB3-8BC344795392}" type="presOf" srcId="{2EF8AD57-1369-4180-ABE6-0FBC727A8D78}" destId="{068569D1-F5D3-4AD6-B6D6-62927E238E8C}" srcOrd="0" destOrd="0" presId="urn:microsoft.com/office/officeart/2009/layout/CircleArrowProcess"/>
    <dgm:cxn modelId="{479D28F1-79A2-4E78-80C7-0207A751FF17}" srcId="{2C5AE81C-B273-4FF7-AC3C-5294AD16BC58}" destId="{B204814B-0DD8-450B-BC06-3742FF9E4A22}" srcOrd="0" destOrd="0" parTransId="{CB6DDF45-FC13-4B54-BB20-681405EE0201}" sibTransId="{ADF031BF-9439-4C3A-BC97-7EA91492F57C}"/>
    <dgm:cxn modelId="{22A1C2F3-7CB1-44E4-930F-4804F348548E}" srcId="{2C5AE81C-B273-4FF7-AC3C-5294AD16BC58}" destId="{7C7F2BD2-F017-4BD0-84A2-B9B375235C3F}" srcOrd="2" destOrd="0" parTransId="{F41D1E32-6CC3-4D67-9245-F89A7B21C9DC}" sibTransId="{491A96E3-C671-4374-BCAA-58B11FFE2D74}"/>
    <dgm:cxn modelId="{6C69F0F8-7E7C-4894-A727-EFC643881907}" srcId="{2C5AE81C-B273-4FF7-AC3C-5294AD16BC58}" destId="{2EF8AD57-1369-4180-ABE6-0FBC727A8D78}" srcOrd="1" destOrd="0" parTransId="{D47E83A7-B9F6-4185-85E4-D4690981C2C7}" sibTransId="{4402334B-A522-4D8C-BDE4-687213ECA2D9}"/>
    <dgm:cxn modelId="{5EBE6D39-0EBB-4B27-A0C2-7B2791DAFCCF}" type="presParOf" srcId="{056A05A0-6E40-4630-9D2C-93925DAD2BD0}" destId="{AD9F7AC0-FEC6-4051-9716-F630C5ED173A}" srcOrd="0" destOrd="0" presId="urn:microsoft.com/office/officeart/2009/layout/CircleArrowProcess"/>
    <dgm:cxn modelId="{87484B39-DB61-4DB1-9190-E48C4FB035F6}" type="presParOf" srcId="{AD9F7AC0-FEC6-4051-9716-F630C5ED173A}" destId="{B8693781-D588-4E22-9949-D447E5585BF2}" srcOrd="0" destOrd="0" presId="urn:microsoft.com/office/officeart/2009/layout/CircleArrowProcess"/>
    <dgm:cxn modelId="{C69DC5CC-9592-4C67-92EE-DEC074C93BF8}" type="presParOf" srcId="{056A05A0-6E40-4630-9D2C-93925DAD2BD0}" destId="{74DC306A-7C76-4528-8705-78A62CB0F787}" srcOrd="1" destOrd="0" presId="urn:microsoft.com/office/officeart/2009/layout/CircleArrowProcess"/>
    <dgm:cxn modelId="{F22FEB59-CC57-4B9B-9CC0-EFD61968C508}" type="presParOf" srcId="{056A05A0-6E40-4630-9D2C-93925DAD2BD0}" destId="{50ED9FBB-A40C-4A72-B428-B8D7D8AB835F}" srcOrd="2" destOrd="0" presId="urn:microsoft.com/office/officeart/2009/layout/CircleArrowProcess"/>
    <dgm:cxn modelId="{7F53E7DC-2314-4915-9AF5-B9EAEBB8D402}" type="presParOf" srcId="{50ED9FBB-A40C-4A72-B428-B8D7D8AB835F}" destId="{42D4E59F-9644-4EEC-89B6-04E8A406759C}" srcOrd="0" destOrd="0" presId="urn:microsoft.com/office/officeart/2009/layout/CircleArrowProcess"/>
    <dgm:cxn modelId="{AB62ED81-B1AF-48E0-A98C-2D55D0CEFA1E}" type="presParOf" srcId="{056A05A0-6E40-4630-9D2C-93925DAD2BD0}" destId="{068569D1-F5D3-4AD6-B6D6-62927E238E8C}" srcOrd="3" destOrd="0" presId="urn:microsoft.com/office/officeart/2009/layout/CircleArrowProcess"/>
    <dgm:cxn modelId="{F60E27DA-D567-4497-A03E-719A13407FB5}" type="presParOf" srcId="{056A05A0-6E40-4630-9D2C-93925DAD2BD0}" destId="{CCF1D84B-0A1C-49BB-B9BC-A342B34B4715}" srcOrd="4" destOrd="0" presId="urn:microsoft.com/office/officeart/2009/layout/CircleArrowProcess"/>
    <dgm:cxn modelId="{A982DF40-7A11-4A66-9D1A-34FD901C94E4}" type="presParOf" srcId="{CCF1D84B-0A1C-49BB-B9BC-A342B34B4715}" destId="{6FA2685E-188C-4EF1-81C4-830CF5822185}" srcOrd="0" destOrd="0" presId="urn:microsoft.com/office/officeart/2009/layout/CircleArrowProcess"/>
    <dgm:cxn modelId="{A70965FF-5F89-4631-932B-3B9C2B19CE0E}" type="presParOf" srcId="{056A05A0-6E40-4630-9D2C-93925DAD2BD0}" destId="{C8F66F4A-9D6C-4E7E-B566-D62C34629BD5}" srcOrd="5" destOrd="0" presId="urn:microsoft.com/office/officeart/2009/layout/CircleArrowProcess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E6DE94-663B-504B-863E-789B9A2D5A80}">
      <dsp:nvSpPr>
        <dsp:cNvPr id="0" name=""/>
        <dsp:cNvSpPr/>
      </dsp:nvSpPr>
      <dsp:spPr>
        <a:xfrm rot="5400000">
          <a:off x="5289367" y="-2776318"/>
          <a:ext cx="701622" cy="6433312"/>
        </a:xfrm>
        <a:prstGeom prst="round2Same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pt-BR" sz="2400" kern="1200" dirty="0">
              <a:solidFill>
                <a:schemeClr val="tx1">
                  <a:lumMod val="65000"/>
                  <a:lumOff val="35000"/>
                </a:schemeClr>
              </a:solidFill>
            </a:rPr>
            <a:t>Carga Global Transtornos Mentais (TM)</a:t>
          </a:r>
        </a:p>
      </dsp:txBody>
      <dsp:txXfrm rot="-5400000">
        <a:off x="2423522" y="123777"/>
        <a:ext cx="6399062" cy="633122"/>
      </dsp:txXfrm>
    </dsp:sp>
    <dsp:sp modelId="{D197BD67-33AC-B24D-9D89-C56955BCACF6}">
      <dsp:nvSpPr>
        <dsp:cNvPr id="0" name=""/>
        <dsp:cNvSpPr/>
      </dsp:nvSpPr>
      <dsp:spPr>
        <a:xfrm>
          <a:off x="1195214" y="1823"/>
          <a:ext cx="1228308" cy="877027"/>
        </a:xfrm>
        <a:prstGeom prst="roundRect">
          <a:avLst/>
        </a:prstGeom>
        <a:solidFill>
          <a:srgbClr val="11483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400" kern="1200" dirty="0"/>
            <a:t> </a:t>
          </a:r>
        </a:p>
      </dsp:txBody>
      <dsp:txXfrm>
        <a:off x="1238027" y="44636"/>
        <a:ext cx="1142682" cy="791401"/>
      </dsp:txXfrm>
    </dsp:sp>
    <dsp:sp modelId="{1439719F-3801-D24C-BB7B-F52D0C755D23}">
      <dsp:nvSpPr>
        <dsp:cNvPr id="0" name=""/>
        <dsp:cNvSpPr/>
      </dsp:nvSpPr>
      <dsp:spPr>
        <a:xfrm rot="5400000">
          <a:off x="5288825" y="-1855439"/>
          <a:ext cx="701622" cy="6433312"/>
        </a:xfrm>
        <a:prstGeom prst="round2Same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pt-BR" sz="2400" kern="1200" dirty="0">
              <a:solidFill>
                <a:schemeClr val="tx1">
                  <a:lumMod val="65000"/>
                  <a:lumOff val="35000"/>
                </a:schemeClr>
              </a:solidFill>
            </a:rPr>
            <a:t>TM severos e persistentes</a:t>
          </a:r>
        </a:p>
      </dsp:txBody>
      <dsp:txXfrm rot="-5400000">
        <a:off x="2422980" y="1044656"/>
        <a:ext cx="6399062" cy="633122"/>
      </dsp:txXfrm>
    </dsp:sp>
    <dsp:sp modelId="{9301D091-9819-D54B-BCEF-9840B2A586E0}">
      <dsp:nvSpPr>
        <dsp:cNvPr id="0" name=""/>
        <dsp:cNvSpPr/>
      </dsp:nvSpPr>
      <dsp:spPr>
        <a:xfrm>
          <a:off x="1195214" y="922702"/>
          <a:ext cx="1227765" cy="877027"/>
        </a:xfrm>
        <a:prstGeom prst="roundRect">
          <a:avLst/>
        </a:prstGeom>
        <a:solidFill>
          <a:srgbClr val="11483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400" kern="1200" dirty="0"/>
            <a:t> </a:t>
          </a:r>
        </a:p>
      </dsp:txBody>
      <dsp:txXfrm>
        <a:off x="1238027" y="965515"/>
        <a:ext cx="1142139" cy="791401"/>
      </dsp:txXfrm>
    </dsp:sp>
    <dsp:sp modelId="{C378DF9E-70DA-AA4B-94A5-28CFC0394F26}">
      <dsp:nvSpPr>
        <dsp:cNvPr id="0" name=""/>
        <dsp:cNvSpPr/>
      </dsp:nvSpPr>
      <dsp:spPr>
        <a:xfrm rot="5400000">
          <a:off x="5288825" y="-934559"/>
          <a:ext cx="701622" cy="6433312"/>
        </a:xfrm>
        <a:prstGeom prst="round2Same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pt-BR" sz="2400" kern="1200" dirty="0">
              <a:solidFill>
                <a:schemeClr val="tx1">
                  <a:lumMod val="65000"/>
                  <a:lumOff val="35000"/>
                </a:schemeClr>
              </a:solidFill>
            </a:rPr>
            <a:t>Formação profissionais APS no manejo de TM</a:t>
          </a:r>
        </a:p>
      </dsp:txBody>
      <dsp:txXfrm rot="-5400000">
        <a:off x="2422980" y="1965536"/>
        <a:ext cx="6399062" cy="633122"/>
      </dsp:txXfrm>
    </dsp:sp>
    <dsp:sp modelId="{9F8266B7-0AEC-B74E-8462-FD0C553B8FEE}">
      <dsp:nvSpPr>
        <dsp:cNvPr id="0" name=""/>
        <dsp:cNvSpPr/>
      </dsp:nvSpPr>
      <dsp:spPr>
        <a:xfrm>
          <a:off x="1195214" y="1843582"/>
          <a:ext cx="1227765" cy="877027"/>
        </a:xfrm>
        <a:prstGeom prst="roundRect">
          <a:avLst/>
        </a:prstGeom>
        <a:solidFill>
          <a:srgbClr val="11483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400" kern="1200" dirty="0"/>
            <a:t> </a:t>
          </a:r>
        </a:p>
      </dsp:txBody>
      <dsp:txXfrm>
        <a:off x="1238027" y="1886395"/>
        <a:ext cx="1142139" cy="791401"/>
      </dsp:txXfrm>
    </dsp:sp>
    <dsp:sp modelId="{AFC4E157-3594-3745-A726-E65B80E01085}">
      <dsp:nvSpPr>
        <dsp:cNvPr id="0" name=""/>
        <dsp:cNvSpPr/>
      </dsp:nvSpPr>
      <dsp:spPr>
        <a:xfrm rot="5400000">
          <a:off x="5288825" y="-13680"/>
          <a:ext cx="701622" cy="6433312"/>
        </a:xfrm>
        <a:prstGeom prst="round2Same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pt-BR" sz="2400" kern="1200" dirty="0">
              <a:solidFill>
                <a:schemeClr val="tx1">
                  <a:lumMod val="65000"/>
                  <a:lumOff val="35000"/>
                </a:schemeClr>
              </a:solidFill>
            </a:rPr>
            <a:t>Acesso ao tratamento em SM</a:t>
          </a:r>
        </a:p>
      </dsp:txBody>
      <dsp:txXfrm rot="-5400000">
        <a:off x="2422980" y="2886415"/>
        <a:ext cx="6399062" cy="633122"/>
      </dsp:txXfrm>
    </dsp:sp>
    <dsp:sp modelId="{09574760-5944-3F4F-94C7-BCA15D9BC11E}">
      <dsp:nvSpPr>
        <dsp:cNvPr id="0" name=""/>
        <dsp:cNvSpPr/>
      </dsp:nvSpPr>
      <dsp:spPr>
        <a:xfrm>
          <a:off x="1195214" y="2764461"/>
          <a:ext cx="1227765" cy="877027"/>
        </a:xfrm>
        <a:prstGeom prst="roundRect">
          <a:avLst/>
        </a:prstGeom>
        <a:solidFill>
          <a:srgbClr val="11483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400" kern="1200" dirty="0"/>
            <a:t> </a:t>
          </a:r>
        </a:p>
      </dsp:txBody>
      <dsp:txXfrm>
        <a:off x="1238027" y="2807274"/>
        <a:ext cx="1142139" cy="7914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E6DE94-663B-504B-863E-789B9A2D5A80}">
      <dsp:nvSpPr>
        <dsp:cNvPr id="0" name=""/>
        <dsp:cNvSpPr/>
      </dsp:nvSpPr>
      <dsp:spPr>
        <a:xfrm rot="5400000">
          <a:off x="5289367" y="-2776318"/>
          <a:ext cx="701622" cy="6433312"/>
        </a:xfrm>
        <a:prstGeom prst="round2Same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pt-BR" sz="2400" kern="1200" dirty="0">
              <a:solidFill>
                <a:schemeClr val="tx1">
                  <a:lumMod val="65000"/>
                  <a:lumOff val="35000"/>
                </a:schemeClr>
              </a:solidFill>
            </a:rPr>
            <a:t>Resolutividade da APS</a:t>
          </a:r>
        </a:p>
      </dsp:txBody>
      <dsp:txXfrm rot="-5400000">
        <a:off x="2423522" y="123777"/>
        <a:ext cx="6399062" cy="633122"/>
      </dsp:txXfrm>
    </dsp:sp>
    <dsp:sp modelId="{D197BD67-33AC-B24D-9D89-C56955BCACF6}">
      <dsp:nvSpPr>
        <dsp:cNvPr id="0" name=""/>
        <dsp:cNvSpPr/>
      </dsp:nvSpPr>
      <dsp:spPr>
        <a:xfrm>
          <a:off x="1195214" y="1823"/>
          <a:ext cx="1228308" cy="877027"/>
        </a:xfrm>
        <a:prstGeom prst="roundRect">
          <a:avLst/>
        </a:prstGeom>
        <a:solidFill>
          <a:srgbClr val="11483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400" kern="1200" dirty="0"/>
            <a:t> </a:t>
          </a:r>
        </a:p>
      </dsp:txBody>
      <dsp:txXfrm>
        <a:off x="1238027" y="44636"/>
        <a:ext cx="1142682" cy="791401"/>
      </dsp:txXfrm>
    </dsp:sp>
    <dsp:sp modelId="{1439719F-3801-D24C-BB7B-F52D0C755D23}">
      <dsp:nvSpPr>
        <dsp:cNvPr id="0" name=""/>
        <dsp:cNvSpPr/>
      </dsp:nvSpPr>
      <dsp:spPr>
        <a:xfrm rot="5400000">
          <a:off x="5288825" y="-1855439"/>
          <a:ext cx="701622" cy="6433312"/>
        </a:xfrm>
        <a:prstGeom prst="round2Same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pt-BR" sz="2400" kern="1200" dirty="0">
              <a:solidFill>
                <a:schemeClr val="tx1">
                  <a:lumMod val="65000"/>
                  <a:lumOff val="35000"/>
                </a:schemeClr>
              </a:solidFill>
            </a:rPr>
            <a:t>Acesso ao tratamento em SM</a:t>
          </a:r>
        </a:p>
      </dsp:txBody>
      <dsp:txXfrm rot="-5400000">
        <a:off x="2422980" y="1044656"/>
        <a:ext cx="6399062" cy="633122"/>
      </dsp:txXfrm>
    </dsp:sp>
    <dsp:sp modelId="{9301D091-9819-D54B-BCEF-9840B2A586E0}">
      <dsp:nvSpPr>
        <dsp:cNvPr id="0" name=""/>
        <dsp:cNvSpPr/>
      </dsp:nvSpPr>
      <dsp:spPr>
        <a:xfrm>
          <a:off x="1195214" y="922702"/>
          <a:ext cx="1227765" cy="877027"/>
        </a:xfrm>
        <a:prstGeom prst="roundRect">
          <a:avLst/>
        </a:prstGeom>
        <a:solidFill>
          <a:srgbClr val="11483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400" kern="1200" dirty="0"/>
            <a:t> </a:t>
          </a:r>
        </a:p>
      </dsp:txBody>
      <dsp:txXfrm>
        <a:off x="1238027" y="965515"/>
        <a:ext cx="1142139" cy="791401"/>
      </dsp:txXfrm>
    </dsp:sp>
    <dsp:sp modelId="{5111BEE0-344D-3B4C-B4D3-B27A78E279AA}">
      <dsp:nvSpPr>
        <dsp:cNvPr id="0" name=""/>
        <dsp:cNvSpPr/>
      </dsp:nvSpPr>
      <dsp:spPr>
        <a:xfrm rot="5400000">
          <a:off x="5289331" y="-934559"/>
          <a:ext cx="701622" cy="6433312"/>
        </a:xfrm>
        <a:prstGeom prst="round2Same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pt-BR" sz="2400" kern="1200" dirty="0">
              <a:solidFill>
                <a:schemeClr val="tx1">
                  <a:lumMod val="65000"/>
                  <a:lumOff val="35000"/>
                </a:schemeClr>
              </a:solidFill>
            </a:rPr>
            <a:t>Detecção de Casos</a:t>
          </a:r>
        </a:p>
      </dsp:txBody>
      <dsp:txXfrm rot="-5400000">
        <a:off x="2423486" y="1965536"/>
        <a:ext cx="6399062" cy="633122"/>
      </dsp:txXfrm>
    </dsp:sp>
    <dsp:sp modelId="{F3AE4047-E1C8-A148-A572-707F0CD07A19}">
      <dsp:nvSpPr>
        <dsp:cNvPr id="0" name=""/>
        <dsp:cNvSpPr/>
      </dsp:nvSpPr>
      <dsp:spPr>
        <a:xfrm>
          <a:off x="1195214" y="1843582"/>
          <a:ext cx="1228272" cy="877027"/>
        </a:xfrm>
        <a:prstGeom prst="roundRect">
          <a:avLst/>
        </a:prstGeom>
        <a:solidFill>
          <a:srgbClr val="11483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4400" kern="1200"/>
        </a:p>
      </dsp:txBody>
      <dsp:txXfrm>
        <a:off x="1238027" y="1886395"/>
        <a:ext cx="1142646" cy="791401"/>
      </dsp:txXfrm>
    </dsp:sp>
    <dsp:sp modelId="{C378DF9E-70DA-AA4B-94A5-28CFC0394F26}">
      <dsp:nvSpPr>
        <dsp:cNvPr id="0" name=""/>
        <dsp:cNvSpPr/>
      </dsp:nvSpPr>
      <dsp:spPr>
        <a:xfrm rot="5400000">
          <a:off x="5274784" y="21442"/>
          <a:ext cx="701622" cy="6433312"/>
        </a:xfrm>
        <a:prstGeom prst="round2Same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pt-BR" sz="2400" kern="1200" dirty="0">
              <a:solidFill>
                <a:schemeClr val="tx1">
                  <a:lumMod val="65000"/>
                  <a:lumOff val="35000"/>
                </a:schemeClr>
              </a:solidFill>
            </a:rPr>
            <a:t>Estigma</a:t>
          </a:r>
        </a:p>
      </dsp:txBody>
      <dsp:txXfrm rot="-5400000">
        <a:off x="2408939" y="2921537"/>
        <a:ext cx="6399062" cy="633122"/>
      </dsp:txXfrm>
    </dsp:sp>
    <dsp:sp modelId="{9F8266B7-0AEC-B74E-8462-FD0C553B8FEE}">
      <dsp:nvSpPr>
        <dsp:cNvPr id="0" name=""/>
        <dsp:cNvSpPr/>
      </dsp:nvSpPr>
      <dsp:spPr>
        <a:xfrm>
          <a:off x="1195214" y="2764461"/>
          <a:ext cx="1227765" cy="877027"/>
        </a:xfrm>
        <a:prstGeom prst="roundRect">
          <a:avLst/>
        </a:prstGeom>
        <a:solidFill>
          <a:srgbClr val="11483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400" kern="1200" dirty="0"/>
            <a:t> </a:t>
          </a:r>
        </a:p>
      </dsp:txBody>
      <dsp:txXfrm>
        <a:off x="1238027" y="2807274"/>
        <a:ext cx="1142139" cy="79140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0C3BD2-F241-4908-A1AB-D61D9673E477}">
      <dsp:nvSpPr>
        <dsp:cNvPr id="0" name=""/>
        <dsp:cNvSpPr/>
      </dsp:nvSpPr>
      <dsp:spPr>
        <a:xfrm>
          <a:off x="3114" y="501"/>
          <a:ext cx="1708075" cy="639965"/>
        </a:xfrm>
        <a:prstGeom prst="roundRect">
          <a:avLst>
            <a:gd name="adj" fmla="val 10000"/>
          </a:avLst>
        </a:prstGeom>
        <a:solidFill>
          <a:srgbClr val="11483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/>
            <a:t>Saúde Mental na APS</a:t>
          </a:r>
        </a:p>
      </dsp:txBody>
      <dsp:txXfrm>
        <a:off x="21858" y="19245"/>
        <a:ext cx="1670587" cy="602477"/>
      </dsp:txXfrm>
    </dsp:sp>
    <dsp:sp modelId="{5718226A-E724-4015-9F34-FD8B50F06A0F}">
      <dsp:nvSpPr>
        <dsp:cNvPr id="0" name=""/>
        <dsp:cNvSpPr/>
      </dsp:nvSpPr>
      <dsp:spPr>
        <a:xfrm>
          <a:off x="4781" y="705726"/>
          <a:ext cx="1704741" cy="364236"/>
        </a:xfrm>
        <a:prstGeom prst="roundRect">
          <a:avLst>
            <a:gd name="adj" fmla="val 10000"/>
          </a:avLst>
        </a:prstGeom>
        <a:solidFill>
          <a:srgbClr val="1D7D5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/>
            <a:t>Coordenação</a:t>
          </a:r>
        </a:p>
      </dsp:txBody>
      <dsp:txXfrm>
        <a:off x="15449" y="716394"/>
        <a:ext cx="1683405" cy="342900"/>
      </dsp:txXfrm>
    </dsp:sp>
    <dsp:sp modelId="{C516AF70-A023-4099-A9C1-42EB84D641D9}">
      <dsp:nvSpPr>
        <dsp:cNvPr id="0" name=""/>
        <dsp:cNvSpPr/>
      </dsp:nvSpPr>
      <dsp:spPr>
        <a:xfrm>
          <a:off x="8105" y="1135222"/>
          <a:ext cx="1698092" cy="532905"/>
        </a:xfrm>
        <a:prstGeom prst="roundRect">
          <a:avLst>
            <a:gd name="adj" fmla="val 10000"/>
          </a:avLst>
        </a:prstGeom>
        <a:solidFill>
          <a:srgbClr val="009D8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/>
            <a:t>Especialistas</a:t>
          </a:r>
        </a:p>
      </dsp:txBody>
      <dsp:txXfrm>
        <a:off x="23713" y="1150830"/>
        <a:ext cx="1666876" cy="501689"/>
      </dsp:txXfrm>
    </dsp:sp>
    <dsp:sp modelId="{C8FE82DC-65A9-4A40-8E34-4866C8DD9C5F}">
      <dsp:nvSpPr>
        <dsp:cNvPr id="0" name=""/>
        <dsp:cNvSpPr/>
      </dsp:nvSpPr>
      <dsp:spPr>
        <a:xfrm>
          <a:off x="14716" y="1733387"/>
          <a:ext cx="1684870" cy="993340"/>
        </a:xfrm>
        <a:prstGeom prst="roundRect">
          <a:avLst>
            <a:gd name="adj" fmla="val 10000"/>
          </a:avLst>
        </a:prstGeom>
        <a:solidFill>
          <a:srgbClr val="009D8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/>
            <a:t>Consultor Regional</a:t>
          </a:r>
        </a:p>
      </dsp:txBody>
      <dsp:txXfrm>
        <a:off x="43810" y="1762481"/>
        <a:ext cx="1626682" cy="935152"/>
      </dsp:txXfrm>
    </dsp:sp>
    <dsp:sp modelId="{431DDAFF-C9D0-46DA-9443-305D5939B50A}">
      <dsp:nvSpPr>
        <dsp:cNvPr id="0" name=""/>
        <dsp:cNvSpPr/>
      </dsp:nvSpPr>
      <dsp:spPr>
        <a:xfrm>
          <a:off x="27783" y="2791988"/>
          <a:ext cx="1658736" cy="1341033"/>
        </a:xfrm>
        <a:prstGeom prst="roundRect">
          <a:avLst>
            <a:gd name="adj" fmla="val 10000"/>
          </a:avLst>
        </a:prstGeom>
        <a:solidFill>
          <a:srgbClr val="009D8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/>
            <a:t>Analistas de Tutoria APS </a:t>
          </a:r>
        </a:p>
      </dsp:txBody>
      <dsp:txXfrm>
        <a:off x="67061" y="2831266"/>
        <a:ext cx="1580180" cy="1262477"/>
      </dsp:txXfrm>
    </dsp:sp>
    <dsp:sp modelId="{A96BE6B5-B9F2-4131-AE75-A15B6D66827F}">
      <dsp:nvSpPr>
        <dsp:cNvPr id="0" name=""/>
        <dsp:cNvSpPr/>
      </dsp:nvSpPr>
      <dsp:spPr>
        <a:xfrm>
          <a:off x="1998146" y="501"/>
          <a:ext cx="3452021" cy="639965"/>
        </a:xfrm>
        <a:prstGeom prst="roundRect">
          <a:avLst>
            <a:gd name="adj" fmla="val 10000"/>
          </a:avLst>
        </a:prstGeom>
        <a:solidFill>
          <a:srgbClr val="11483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/>
            <a:t>Secretaria Estadual de Saúde</a:t>
          </a:r>
        </a:p>
      </dsp:txBody>
      <dsp:txXfrm>
        <a:off x="2016890" y="19245"/>
        <a:ext cx="3414533" cy="602477"/>
      </dsp:txXfrm>
    </dsp:sp>
    <dsp:sp modelId="{A3CD39B2-7AAF-45C5-A170-D44B2F46AB3B}">
      <dsp:nvSpPr>
        <dsp:cNvPr id="0" name=""/>
        <dsp:cNvSpPr/>
      </dsp:nvSpPr>
      <dsp:spPr>
        <a:xfrm>
          <a:off x="1998146" y="705726"/>
          <a:ext cx="3452021" cy="639965"/>
        </a:xfrm>
        <a:prstGeom prst="roundRect">
          <a:avLst>
            <a:gd name="adj" fmla="val 10000"/>
          </a:avLst>
        </a:prstGeom>
        <a:solidFill>
          <a:srgbClr val="1D7D5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/>
            <a:t>Gestores SES</a:t>
          </a:r>
        </a:p>
      </dsp:txBody>
      <dsp:txXfrm>
        <a:off x="2016890" y="724470"/>
        <a:ext cx="3414533" cy="602477"/>
      </dsp:txXfrm>
    </dsp:sp>
    <dsp:sp modelId="{A5A0B0AD-7E40-42B1-AE2E-3879573E6242}">
      <dsp:nvSpPr>
        <dsp:cNvPr id="0" name=""/>
        <dsp:cNvSpPr/>
      </dsp:nvSpPr>
      <dsp:spPr>
        <a:xfrm>
          <a:off x="1998146" y="1410951"/>
          <a:ext cx="3452021" cy="639965"/>
        </a:xfrm>
        <a:prstGeom prst="roundRect">
          <a:avLst>
            <a:gd name="adj" fmla="val 10000"/>
          </a:avLst>
        </a:prstGeom>
        <a:solidFill>
          <a:srgbClr val="009D8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/>
            <a:t>Referência Técnica SES</a:t>
          </a:r>
        </a:p>
      </dsp:txBody>
      <dsp:txXfrm>
        <a:off x="2016890" y="1429695"/>
        <a:ext cx="3414533" cy="602477"/>
      </dsp:txXfrm>
    </dsp:sp>
    <dsp:sp modelId="{3936939F-0816-485C-8CA2-D212768F123E}">
      <dsp:nvSpPr>
        <dsp:cNvPr id="0" name=""/>
        <dsp:cNvSpPr/>
      </dsp:nvSpPr>
      <dsp:spPr>
        <a:xfrm>
          <a:off x="1998146" y="2116176"/>
          <a:ext cx="1708075" cy="639965"/>
        </a:xfrm>
        <a:prstGeom prst="roundRect">
          <a:avLst>
            <a:gd name="adj" fmla="val 10000"/>
          </a:avLst>
        </a:prstGeom>
        <a:solidFill>
          <a:srgbClr val="009D8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/>
            <a:t>Grupo Condutor Estadual</a:t>
          </a:r>
        </a:p>
      </dsp:txBody>
      <dsp:txXfrm>
        <a:off x="2016890" y="2134920"/>
        <a:ext cx="1670587" cy="602477"/>
      </dsp:txXfrm>
    </dsp:sp>
    <dsp:sp modelId="{6CAB065B-1E40-4C7B-AECB-CEEBA9DD0EFC}">
      <dsp:nvSpPr>
        <dsp:cNvPr id="0" name=""/>
        <dsp:cNvSpPr/>
      </dsp:nvSpPr>
      <dsp:spPr>
        <a:xfrm>
          <a:off x="3742092" y="2116176"/>
          <a:ext cx="1708075" cy="639965"/>
        </a:xfrm>
        <a:prstGeom prst="roundRect">
          <a:avLst>
            <a:gd name="adj" fmla="val 10000"/>
          </a:avLst>
        </a:prstGeom>
        <a:solidFill>
          <a:srgbClr val="009D8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/>
            <a:t>Grupo Condutor Regional</a:t>
          </a:r>
        </a:p>
      </dsp:txBody>
      <dsp:txXfrm>
        <a:off x="3760836" y="2134920"/>
        <a:ext cx="1670587" cy="602477"/>
      </dsp:txXfrm>
    </dsp:sp>
    <dsp:sp modelId="{90304324-B3C5-43F8-99B8-B719D0CD6097}">
      <dsp:nvSpPr>
        <dsp:cNvPr id="0" name=""/>
        <dsp:cNvSpPr/>
      </dsp:nvSpPr>
      <dsp:spPr>
        <a:xfrm>
          <a:off x="5737124" y="501"/>
          <a:ext cx="1847916" cy="639965"/>
        </a:xfrm>
        <a:prstGeom prst="roundRect">
          <a:avLst>
            <a:gd name="adj" fmla="val 10000"/>
          </a:avLst>
        </a:prstGeom>
        <a:solidFill>
          <a:srgbClr val="11483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/>
            <a:t>Secretarias Municipais de Saúde</a:t>
          </a:r>
        </a:p>
      </dsp:txBody>
      <dsp:txXfrm>
        <a:off x="5755868" y="19245"/>
        <a:ext cx="1810428" cy="602477"/>
      </dsp:txXfrm>
    </dsp:sp>
    <dsp:sp modelId="{5A17BDFD-AEA0-4B6E-B14E-647F227E1FC5}">
      <dsp:nvSpPr>
        <dsp:cNvPr id="0" name=""/>
        <dsp:cNvSpPr/>
      </dsp:nvSpPr>
      <dsp:spPr>
        <a:xfrm>
          <a:off x="5807044" y="705726"/>
          <a:ext cx="1708075" cy="639965"/>
        </a:xfrm>
        <a:prstGeom prst="roundRect">
          <a:avLst>
            <a:gd name="adj" fmla="val 10000"/>
          </a:avLst>
        </a:prstGeom>
        <a:solidFill>
          <a:srgbClr val="1D7D5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/>
            <a:t>Gestores SMS</a:t>
          </a:r>
        </a:p>
      </dsp:txBody>
      <dsp:txXfrm>
        <a:off x="5825788" y="724470"/>
        <a:ext cx="1670587" cy="602477"/>
      </dsp:txXfrm>
    </dsp:sp>
    <dsp:sp modelId="{01E94D00-02C4-46F0-BB21-FA92F41D4197}">
      <dsp:nvSpPr>
        <dsp:cNvPr id="0" name=""/>
        <dsp:cNvSpPr/>
      </dsp:nvSpPr>
      <dsp:spPr>
        <a:xfrm>
          <a:off x="5807044" y="1410951"/>
          <a:ext cx="1708075" cy="639965"/>
        </a:xfrm>
        <a:prstGeom prst="roundRect">
          <a:avLst>
            <a:gd name="adj" fmla="val 10000"/>
          </a:avLst>
        </a:prstGeom>
        <a:solidFill>
          <a:srgbClr val="009D8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/>
            <a:t>Referências Técnicas SMS</a:t>
          </a:r>
        </a:p>
      </dsp:txBody>
      <dsp:txXfrm>
        <a:off x="5825788" y="1429695"/>
        <a:ext cx="1670587" cy="602477"/>
      </dsp:txXfrm>
    </dsp:sp>
    <dsp:sp modelId="{F1EAE61A-8D9D-40EC-B25B-44C27B03F035}">
      <dsp:nvSpPr>
        <dsp:cNvPr id="0" name=""/>
        <dsp:cNvSpPr/>
      </dsp:nvSpPr>
      <dsp:spPr>
        <a:xfrm>
          <a:off x="5807044" y="2116176"/>
          <a:ext cx="1708075" cy="639965"/>
        </a:xfrm>
        <a:prstGeom prst="roundRect">
          <a:avLst>
            <a:gd name="adj" fmla="val 10000"/>
          </a:avLst>
        </a:prstGeom>
        <a:solidFill>
          <a:srgbClr val="009D8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/>
            <a:t>Grupo Condutor Municipal</a:t>
          </a:r>
        </a:p>
      </dsp:txBody>
      <dsp:txXfrm>
        <a:off x="5825788" y="2134920"/>
        <a:ext cx="1670587" cy="602477"/>
      </dsp:txXfrm>
    </dsp:sp>
    <dsp:sp modelId="{CD4A951E-6A4A-460A-B662-9D7A7F7561AB}">
      <dsp:nvSpPr>
        <dsp:cNvPr id="0" name=""/>
        <dsp:cNvSpPr/>
      </dsp:nvSpPr>
      <dsp:spPr>
        <a:xfrm>
          <a:off x="5807044" y="2821401"/>
          <a:ext cx="1708075" cy="639965"/>
        </a:xfrm>
        <a:prstGeom prst="roundRect">
          <a:avLst>
            <a:gd name="adj" fmla="val 10000"/>
          </a:avLst>
        </a:prstGeom>
        <a:solidFill>
          <a:srgbClr val="009D8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/>
            <a:t>UBS Laboratórios</a:t>
          </a:r>
        </a:p>
      </dsp:txBody>
      <dsp:txXfrm>
        <a:off x="5825788" y="2840145"/>
        <a:ext cx="1670587" cy="602477"/>
      </dsp:txXfrm>
    </dsp:sp>
    <dsp:sp modelId="{12269B6B-AB8B-44B6-991F-4DF5B873CD8A}">
      <dsp:nvSpPr>
        <dsp:cNvPr id="0" name=""/>
        <dsp:cNvSpPr/>
      </dsp:nvSpPr>
      <dsp:spPr>
        <a:xfrm>
          <a:off x="5807044" y="3526626"/>
          <a:ext cx="1708075" cy="639965"/>
        </a:xfrm>
        <a:prstGeom prst="roundRect">
          <a:avLst>
            <a:gd name="adj" fmla="val 10000"/>
          </a:avLst>
        </a:prstGeom>
        <a:solidFill>
          <a:srgbClr val="009D8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/>
            <a:t>UBS Expansão</a:t>
          </a:r>
        </a:p>
      </dsp:txBody>
      <dsp:txXfrm>
        <a:off x="5825788" y="3545370"/>
        <a:ext cx="1670587" cy="60247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693781-D588-4E22-9949-D447E5585BF2}">
      <dsp:nvSpPr>
        <dsp:cNvPr id="0" name=""/>
        <dsp:cNvSpPr/>
      </dsp:nvSpPr>
      <dsp:spPr>
        <a:xfrm>
          <a:off x="1825790" y="0"/>
          <a:ext cx="2248024" cy="2248366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rgbClr val="1D7D5B"/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DC306A-7C76-4528-8705-78A62CB0F787}">
      <dsp:nvSpPr>
        <dsp:cNvPr id="0" name=""/>
        <dsp:cNvSpPr/>
      </dsp:nvSpPr>
      <dsp:spPr>
        <a:xfrm>
          <a:off x="2322677" y="811728"/>
          <a:ext cx="1249183" cy="6244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kern="1200" dirty="0">
              <a:solidFill>
                <a:srgbClr val="114834"/>
              </a:solidFill>
            </a:rPr>
            <a:t>Vontade</a:t>
          </a:r>
        </a:p>
      </dsp:txBody>
      <dsp:txXfrm>
        <a:off x="2322677" y="811728"/>
        <a:ext cx="1249183" cy="624442"/>
      </dsp:txXfrm>
    </dsp:sp>
    <dsp:sp modelId="{42D4E59F-9644-4EEC-89B6-04E8A406759C}">
      <dsp:nvSpPr>
        <dsp:cNvPr id="0" name=""/>
        <dsp:cNvSpPr/>
      </dsp:nvSpPr>
      <dsp:spPr>
        <a:xfrm>
          <a:off x="1201409" y="1291853"/>
          <a:ext cx="2248024" cy="2248366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rgbClr val="1D7D5B"/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8569D1-F5D3-4AD6-B6D6-62927E238E8C}">
      <dsp:nvSpPr>
        <dsp:cNvPr id="0" name=""/>
        <dsp:cNvSpPr/>
      </dsp:nvSpPr>
      <dsp:spPr>
        <a:xfrm>
          <a:off x="1700829" y="2111054"/>
          <a:ext cx="1249183" cy="6244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kern="1200" dirty="0">
              <a:solidFill>
                <a:srgbClr val="114834"/>
              </a:solidFill>
            </a:rPr>
            <a:t>Ideias</a:t>
          </a:r>
        </a:p>
      </dsp:txBody>
      <dsp:txXfrm>
        <a:off x="1700829" y="2111054"/>
        <a:ext cx="1249183" cy="624442"/>
      </dsp:txXfrm>
    </dsp:sp>
    <dsp:sp modelId="{6FA2685E-188C-4EF1-81C4-830CF5822185}">
      <dsp:nvSpPr>
        <dsp:cNvPr id="0" name=""/>
        <dsp:cNvSpPr/>
      </dsp:nvSpPr>
      <dsp:spPr>
        <a:xfrm>
          <a:off x="1919775" y="2757041"/>
          <a:ext cx="1931400" cy="1932175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rgbClr val="1D7D5B"/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F66F4A-9D6C-4E7E-B566-D62C34629BD5}">
      <dsp:nvSpPr>
        <dsp:cNvPr id="0" name=""/>
        <dsp:cNvSpPr/>
      </dsp:nvSpPr>
      <dsp:spPr>
        <a:xfrm>
          <a:off x="2325632" y="3412248"/>
          <a:ext cx="1249183" cy="6244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kern="1200" dirty="0">
              <a:solidFill>
                <a:srgbClr val="114834"/>
              </a:solidFill>
            </a:rPr>
            <a:t>Execução</a:t>
          </a:r>
        </a:p>
      </dsp:txBody>
      <dsp:txXfrm>
        <a:off x="2325632" y="3412248"/>
        <a:ext cx="1249183" cy="6244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C24839-7C19-45C1-9C4A-821238DD8A81}" type="datetimeFigureOut">
              <a:rPr lang="pt-BR" smtClean="0"/>
              <a:t>10/06/2022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DA19F5-598E-46EC-B008-6B9FDEF94FE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1462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B22B06-FE82-4328-8488-C3EC27F1050C}" type="datetimeFigureOut">
              <a:rPr lang="pt-BR" smtClean="0"/>
              <a:t>10/06/2022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E9CC49-8AAC-42AA-B613-EF32362739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62854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7BD35B7-DAF1-5B4D-94FA-36B61FD74AC4}" type="slidenum">
              <a:rPr lang="en-US" altLang="x-none"/>
              <a:pPr/>
              <a:t>21</a:t>
            </a:fld>
            <a:endParaRPr lang="en-US" altLang="x-none"/>
          </a:p>
        </p:txBody>
      </p:sp>
      <p:sp>
        <p:nvSpPr>
          <p:cNvPr id="1843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88975" y="1143000"/>
            <a:ext cx="5475288" cy="30813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843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1638" cy="35956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610702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ítulo 1"/>
          <p:cNvSpPr>
            <a:spLocks noGrp="1"/>
          </p:cNvSpPr>
          <p:nvPr>
            <p:ph type="title"/>
          </p:nvPr>
        </p:nvSpPr>
        <p:spPr>
          <a:xfrm>
            <a:off x="5758249" y="3190208"/>
            <a:ext cx="5949336" cy="8665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</a:t>
            </a:r>
            <a:br>
              <a:rPr lang="pt-BR" dirty="0"/>
            </a:br>
            <a:r>
              <a:rPr lang="pt-BR" dirty="0"/>
              <a:t>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72800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1139133"/>
            <a:ext cx="10515600" cy="1325563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6100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0745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0916" y="774441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2021" y="118336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10916" y="2374641"/>
            <a:ext cx="3932237" cy="368235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68801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1763" y="709127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619316" y="1247290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31763" y="2309327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17121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858058"/>
            <a:ext cx="10093412" cy="1325563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42783" y="2318558"/>
            <a:ext cx="10093412" cy="3765001"/>
          </a:xfrm>
        </p:spPr>
        <p:txBody>
          <a:bodyPr vert="eaVert"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4709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765402" y="965621"/>
            <a:ext cx="2628900" cy="5173922"/>
          </a:xfrm>
        </p:spPr>
        <p:txBody>
          <a:bodyPr vert="eaVert"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0" y="965621"/>
            <a:ext cx="7613002" cy="5173922"/>
          </a:xfrm>
        </p:spPr>
        <p:txBody>
          <a:bodyPr vert="eaVert"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59778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88384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7DC58E-069D-4F36-BE29-0B66CB30F52D}" type="datetimeFigureOut">
              <a:rPr lang="pt-BR" smtClean="0"/>
              <a:t>10/06/2022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863D64-5C49-418F-86B0-72AC76350E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8302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ission &amp; Vi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0BDC4C1-55FF-664E-9DF7-5135A5F7A058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0" y="1878228"/>
            <a:ext cx="5586709" cy="4979773"/>
          </a:xfrm>
          <a:custGeom>
            <a:avLst/>
            <a:gdLst>
              <a:gd name="connsiteX0" fmla="*/ 5399904 w 11170508"/>
              <a:gd name="connsiteY0" fmla="*/ 0 h 9959545"/>
              <a:gd name="connsiteX1" fmla="*/ 11170508 w 11170508"/>
              <a:gd name="connsiteY1" fmla="*/ 5770605 h 9959545"/>
              <a:gd name="connsiteX2" fmla="*/ 9480337 w 11170508"/>
              <a:gd name="connsiteY2" fmla="*/ 9851039 h 9959545"/>
              <a:gd name="connsiteX3" fmla="*/ 9366529 w 11170508"/>
              <a:gd name="connsiteY3" fmla="*/ 9959545 h 9959545"/>
              <a:gd name="connsiteX4" fmla="*/ 1433278 w 11170508"/>
              <a:gd name="connsiteY4" fmla="*/ 9959545 h 9959545"/>
              <a:gd name="connsiteX5" fmla="*/ 1319470 w 11170508"/>
              <a:gd name="connsiteY5" fmla="*/ 9851039 h 9959545"/>
              <a:gd name="connsiteX6" fmla="*/ 82781 w 11170508"/>
              <a:gd name="connsiteY6" fmla="*/ 8016785 h 9959545"/>
              <a:gd name="connsiteX7" fmla="*/ 0 w 11170508"/>
              <a:gd name="connsiteY7" fmla="*/ 7806835 h 9959545"/>
              <a:gd name="connsiteX8" fmla="*/ 0 w 11170508"/>
              <a:gd name="connsiteY8" fmla="*/ 3734376 h 9959545"/>
              <a:gd name="connsiteX9" fmla="*/ 82781 w 11170508"/>
              <a:gd name="connsiteY9" fmla="*/ 3524426 h 9959545"/>
              <a:gd name="connsiteX10" fmla="*/ 5399904 w 11170508"/>
              <a:gd name="connsiteY10" fmla="*/ 0 h 9959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170508" h="9959545">
                <a:moveTo>
                  <a:pt x="5399904" y="0"/>
                </a:moveTo>
                <a:cubicBezTo>
                  <a:pt x="8586920" y="0"/>
                  <a:pt x="11170508" y="2583588"/>
                  <a:pt x="11170508" y="5770605"/>
                </a:cubicBezTo>
                <a:cubicBezTo>
                  <a:pt x="11170508" y="7364113"/>
                  <a:pt x="10524611" y="8806765"/>
                  <a:pt x="9480337" y="9851039"/>
                </a:cubicBezTo>
                <a:lnTo>
                  <a:pt x="9366529" y="9959545"/>
                </a:lnTo>
                <a:lnTo>
                  <a:pt x="1433278" y="9959545"/>
                </a:lnTo>
                <a:lnTo>
                  <a:pt x="1319470" y="9851039"/>
                </a:lnTo>
                <a:cubicBezTo>
                  <a:pt x="797332" y="9328902"/>
                  <a:pt x="374790" y="8707170"/>
                  <a:pt x="82781" y="8016785"/>
                </a:cubicBezTo>
                <a:lnTo>
                  <a:pt x="0" y="7806835"/>
                </a:lnTo>
                <a:lnTo>
                  <a:pt x="0" y="3734376"/>
                </a:lnTo>
                <a:lnTo>
                  <a:pt x="82781" y="3524426"/>
                </a:lnTo>
                <a:cubicBezTo>
                  <a:pt x="958807" y="1453269"/>
                  <a:pt x="3009641" y="0"/>
                  <a:pt x="5399904" y="0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 anchor="t">
            <a:noAutofit/>
          </a:bodyPr>
          <a:lstStyle>
            <a:lvl1pPr marL="0" indent="0" algn="ctr">
              <a:buNone/>
              <a:defRPr sz="1100" b="1" i="0">
                <a:latin typeface="Nunito Sans SemiBold" pitchFamily="2" charset="77"/>
                <a:ea typeface="Source Sans Pro Light" panose="020B0403030403020204" pitchFamily="34" charset="0"/>
                <a:cs typeface="Noto Sans Light" panose="020B0402040504020204" pitchFamily="34" charset="0"/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2685709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407520" y="1122363"/>
            <a:ext cx="9144000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pt-BR" dirty="0"/>
              <a:t>Clique para editar o </a:t>
            </a:r>
            <a:br>
              <a:rPr lang="pt-BR" dirty="0"/>
            </a:br>
            <a:r>
              <a:rPr lang="pt-BR" dirty="0"/>
              <a:t>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07520" y="3602038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5346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Título 1"/>
          <p:cNvSpPr>
            <a:spLocks noGrp="1"/>
          </p:cNvSpPr>
          <p:nvPr>
            <p:ph type="title"/>
          </p:nvPr>
        </p:nvSpPr>
        <p:spPr>
          <a:xfrm>
            <a:off x="5758249" y="3190208"/>
            <a:ext cx="5949336" cy="8665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</a:t>
            </a:r>
            <a:br>
              <a:rPr lang="pt-BR" dirty="0"/>
            </a:br>
            <a:r>
              <a:rPr lang="pt-BR" dirty="0"/>
              <a:t>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2657355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7675356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244" y="14049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5244" y="42846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32309617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980514"/>
            <a:ext cx="10515600" cy="1325562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32486" y="2397211"/>
            <a:ext cx="5181600" cy="377975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766486" y="2397211"/>
            <a:ext cx="5181600" cy="377975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5654852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3182" y="840986"/>
            <a:ext cx="10515600" cy="1260087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03182" y="215702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03182" y="2980936"/>
            <a:ext cx="5157787" cy="306530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735594" y="215702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735594" y="2980936"/>
            <a:ext cx="5183188" cy="306530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7551565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1139133"/>
            <a:ext cx="10515600" cy="1325563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0350119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46804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0916" y="774441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2021" y="118336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10916" y="2374641"/>
            <a:ext cx="3932237" cy="368235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458421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1763" y="709127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619316" y="1247290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31763" y="2309327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50294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858058"/>
            <a:ext cx="10093412" cy="1325563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42783" y="2318558"/>
            <a:ext cx="10093412" cy="3765001"/>
          </a:xfrm>
        </p:spPr>
        <p:txBody>
          <a:bodyPr vert="eaVert"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40134946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765402" y="965621"/>
            <a:ext cx="2628900" cy="5173922"/>
          </a:xfrm>
        </p:spPr>
        <p:txBody>
          <a:bodyPr vert="eaVert"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0" y="965621"/>
            <a:ext cx="7613002" cy="5173922"/>
          </a:xfrm>
        </p:spPr>
        <p:txBody>
          <a:bodyPr vert="eaVert"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633700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ítulo 1"/>
          <p:cNvSpPr>
            <a:spLocks noGrp="1"/>
          </p:cNvSpPr>
          <p:nvPr>
            <p:ph type="title"/>
          </p:nvPr>
        </p:nvSpPr>
        <p:spPr>
          <a:xfrm>
            <a:off x="2541813" y="4198651"/>
            <a:ext cx="7108371" cy="8665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353221374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407519" y="1122363"/>
            <a:ext cx="10639925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pt-BR" dirty="0"/>
              <a:t>Clique para editar o </a:t>
            </a:r>
            <a:br>
              <a:rPr lang="pt-BR" dirty="0"/>
            </a:br>
            <a:r>
              <a:rPr lang="pt-BR" dirty="0"/>
              <a:t>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07519" y="3602038"/>
            <a:ext cx="10639925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6749467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114834"/>
                </a:solidFill>
              </a:defRPr>
            </a:lvl1pPr>
            <a:lvl2pPr>
              <a:defRPr>
                <a:solidFill>
                  <a:srgbClr val="114834"/>
                </a:solidFill>
              </a:defRPr>
            </a:lvl2pPr>
            <a:lvl3pPr>
              <a:defRPr>
                <a:solidFill>
                  <a:srgbClr val="114834"/>
                </a:solidFill>
              </a:defRPr>
            </a:lvl3pPr>
            <a:lvl4pPr>
              <a:defRPr>
                <a:solidFill>
                  <a:srgbClr val="114834"/>
                </a:solidFill>
              </a:defRPr>
            </a:lvl4pPr>
            <a:lvl5pPr>
              <a:defRPr>
                <a:solidFill>
                  <a:srgbClr val="114834"/>
                </a:solidFill>
              </a:defRPr>
            </a:lvl5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4281971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244" y="128986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5244" y="4169586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37561660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32486" y="2397967"/>
            <a:ext cx="5181600" cy="3582955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766486" y="2397967"/>
            <a:ext cx="5181600" cy="3582955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20486423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3182" y="989045"/>
            <a:ext cx="10515600" cy="1177504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03182" y="2267338"/>
            <a:ext cx="5157787" cy="71359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03182" y="2980936"/>
            <a:ext cx="5157787" cy="2981325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735594" y="2267338"/>
            <a:ext cx="5183188" cy="71359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735594" y="2980936"/>
            <a:ext cx="5183188" cy="2981325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72799303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1139133"/>
            <a:ext cx="10515600" cy="1325563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82425737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751393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0916" y="774441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2021" y="118336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10916" y="237464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183520497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1763" y="709127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743305" y="1247291"/>
            <a:ext cx="6172200" cy="465923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31763" y="2309327"/>
            <a:ext cx="3932237" cy="359720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313621259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1045029"/>
            <a:ext cx="10520686" cy="1138592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42783" y="2318558"/>
            <a:ext cx="10520686" cy="3596210"/>
          </a:xfrm>
        </p:spPr>
        <p:txBody>
          <a:bodyPr vert="eaVert"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1838435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7DC58E-069D-4F36-BE29-0B66CB30F52D}" type="datetimeFigureOut">
              <a:rPr lang="pt-BR" smtClean="0"/>
              <a:t>10/06/2022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863D64-5C49-418F-86B0-72AC76350E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994171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250594" y="1082351"/>
            <a:ext cx="2628900" cy="4814596"/>
          </a:xfrm>
        </p:spPr>
        <p:txBody>
          <a:bodyPr vert="eaVert"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87828" y="1082351"/>
            <a:ext cx="7510366" cy="4814596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193899662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7315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0752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0752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9712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114834"/>
                </a:solidFill>
              </a:defRPr>
            </a:lvl1pPr>
            <a:lvl2pPr>
              <a:defRPr>
                <a:solidFill>
                  <a:srgbClr val="114834"/>
                </a:solidFill>
              </a:defRPr>
            </a:lvl2pPr>
            <a:lvl3pPr>
              <a:defRPr>
                <a:solidFill>
                  <a:srgbClr val="114834"/>
                </a:solidFill>
              </a:defRPr>
            </a:lvl3pPr>
            <a:lvl4pPr>
              <a:defRPr>
                <a:solidFill>
                  <a:srgbClr val="114834"/>
                </a:solidFill>
              </a:defRPr>
            </a:lvl4pPr>
            <a:lvl5pPr>
              <a:defRPr>
                <a:solidFill>
                  <a:srgbClr val="114834"/>
                </a:solidFill>
              </a:defRPr>
            </a:lvl5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1677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395244" y="14049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dirty="0"/>
              <a:t>Clique para editar o </a:t>
            </a:r>
            <a:br>
              <a:rPr lang="pt-BR" dirty="0"/>
            </a:br>
            <a:r>
              <a:rPr lang="pt-BR" dirty="0"/>
              <a:t>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5244" y="42846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423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980514"/>
            <a:ext cx="10515600" cy="1325562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32486" y="2397211"/>
            <a:ext cx="5181600" cy="377975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766486" y="2397211"/>
            <a:ext cx="5181600" cy="377975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2159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3182" y="840986"/>
            <a:ext cx="10515600" cy="1260087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03182" y="215702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03182" y="2980936"/>
            <a:ext cx="5157787" cy="306530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735594" y="215702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735594" y="2980936"/>
            <a:ext cx="5183188" cy="306530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1442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image" Target="../media/image5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image" Target="../media/image3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5758249" y="3190208"/>
            <a:ext cx="5949336" cy="8665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</a:t>
            </a:r>
            <a:br>
              <a:rPr lang="pt-BR" dirty="0"/>
            </a:br>
            <a:r>
              <a:rPr lang="pt-BR" dirty="0"/>
              <a:t>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401451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kern="1200">
          <a:solidFill>
            <a:srgbClr val="114834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  <a:solidFill>
            <a:srgbClr val="345292"/>
          </a:solidFill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2541813" y="4198651"/>
            <a:ext cx="7108371" cy="8665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567163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114834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661"/>
          <a:stretch/>
        </p:blipFill>
        <p:spPr>
          <a:xfrm>
            <a:off x="11074237" y="0"/>
            <a:ext cx="1117763" cy="6858000"/>
          </a:xfrm>
          <a:prstGeom prst="rect">
            <a:avLst/>
          </a:prstGeom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42783" y="980513"/>
            <a:ext cx="1005222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42783" y="2441013"/>
            <a:ext cx="10052222" cy="36444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  <p:sp>
        <p:nvSpPr>
          <p:cNvPr id="12" name="Retângulo 11"/>
          <p:cNvSpPr/>
          <p:nvPr userDrawn="1"/>
        </p:nvSpPr>
        <p:spPr>
          <a:xfrm>
            <a:off x="442783" y="393924"/>
            <a:ext cx="647451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/>
            <a:r>
              <a:rPr lang="pt-BR" sz="2800" b="0" cap="none" spc="0" dirty="0">
                <a:ln w="0"/>
                <a:solidFill>
                  <a:srgbClr val="114834"/>
                </a:solidFill>
                <a:effectLst/>
                <a:latin typeface="Tisa Sans Pro" panose="020B0504020201020104" pitchFamily="34" charset="0"/>
              </a:rPr>
              <a:t>Saúde Mental na APS</a:t>
            </a:r>
          </a:p>
        </p:txBody>
      </p:sp>
    </p:spTree>
    <p:extLst>
      <p:ext uri="{BB962C8B-B14F-4D97-AF65-F5344CB8AC3E}">
        <p14:creationId xmlns:p14="http://schemas.microsoft.com/office/powerpoint/2010/main" val="560746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7" r:id="rId12"/>
    <p:sldLayoutId id="2147483694" r:id="rId13"/>
    <p:sldLayoutId id="2147483707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kern="1200" baseline="0">
          <a:solidFill>
            <a:schemeClr val="tx1">
              <a:lumMod val="65000"/>
              <a:lumOff val="35000"/>
            </a:schemeClr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9999"/>
        </a:buClr>
        <a:buFontTx/>
        <a:buBlip>
          <a:blip r:embed="rId17"/>
        </a:buBlip>
        <a:defRPr sz="2200" kern="1200" baseline="0">
          <a:solidFill>
            <a:srgbClr val="114834"/>
          </a:solidFill>
          <a:latin typeface="Calibri" panose="020F05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7"/>
        </a:buBlip>
        <a:defRPr sz="2000" kern="1200" baseline="0">
          <a:solidFill>
            <a:srgbClr val="114834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7"/>
        </a:buBlip>
        <a:defRPr sz="1800" kern="1200" baseline="0">
          <a:solidFill>
            <a:srgbClr val="114834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7"/>
        </a:buBlip>
        <a:defRPr sz="1600" kern="1200" baseline="0">
          <a:solidFill>
            <a:srgbClr val="114834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7"/>
        </a:buBlip>
        <a:defRPr sz="1400" kern="1200" baseline="0">
          <a:solidFill>
            <a:srgbClr val="114834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14834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42783" y="980513"/>
            <a:ext cx="1005222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42783" y="2441013"/>
            <a:ext cx="10052222" cy="36444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14" name="Retângulo 13"/>
          <p:cNvSpPr/>
          <p:nvPr userDrawn="1"/>
        </p:nvSpPr>
        <p:spPr>
          <a:xfrm>
            <a:off x="442783" y="393924"/>
            <a:ext cx="647451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/>
            <a:r>
              <a:rPr lang="pt-BR" sz="2800" b="0" cap="none" spc="0" dirty="0">
                <a:ln w="0"/>
                <a:solidFill>
                  <a:schemeClr val="bg1"/>
                </a:solidFill>
                <a:effectLst/>
                <a:latin typeface="Tisa Sans Pro" panose="020B0504020201020104" pitchFamily="34" charset="0"/>
              </a:rPr>
              <a:t>Saúde Mental na APS</a:t>
            </a:r>
          </a:p>
        </p:txBody>
      </p:sp>
      <p:pic>
        <p:nvPicPr>
          <p:cNvPr id="13" name="Imagem 12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661"/>
          <a:stretch/>
        </p:blipFill>
        <p:spPr>
          <a:xfrm>
            <a:off x="11074237" y="0"/>
            <a:ext cx="11177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222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 baseline="0">
          <a:solidFill>
            <a:schemeClr val="bg1"/>
          </a:solidFill>
          <a:latin typeface="Calibri Light" panose="020F03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9999"/>
        </a:buClr>
        <a:buFontTx/>
        <a:buBlip>
          <a:blip r:embed="rId14"/>
        </a:buBlip>
        <a:defRPr sz="2200" kern="1200" baseline="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4"/>
        </a:buBlip>
        <a:defRPr sz="2000" kern="1200" baseline="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4"/>
        </a:buBlip>
        <a:defRPr sz="1800" kern="1200" baseline="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4"/>
        </a:buBlip>
        <a:defRPr sz="1600" kern="1200" baseline="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4"/>
        </a:buBlip>
        <a:defRPr sz="1400" kern="1200" baseline="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42783" y="1108988"/>
            <a:ext cx="10515600" cy="1197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42783" y="2441013"/>
            <a:ext cx="10515600" cy="35127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11" name="Retângulo 10"/>
          <p:cNvSpPr/>
          <p:nvPr userDrawn="1"/>
        </p:nvSpPr>
        <p:spPr>
          <a:xfrm>
            <a:off x="442783" y="393924"/>
            <a:ext cx="647451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/>
            <a:r>
              <a:rPr lang="pt-BR" sz="2800" b="0" cap="none" spc="0" dirty="0">
                <a:ln w="0"/>
                <a:solidFill>
                  <a:srgbClr val="114834"/>
                </a:solidFill>
                <a:effectLst/>
                <a:latin typeface="Tisa Sans Pro" panose="020B0504020201020104" pitchFamily="34" charset="0"/>
              </a:rPr>
              <a:t>Saúde Mental na APS</a:t>
            </a:r>
          </a:p>
        </p:txBody>
      </p:sp>
      <p:pic>
        <p:nvPicPr>
          <p:cNvPr id="14" name="Imagem 13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661"/>
          <a:stretch/>
        </p:blipFill>
        <p:spPr>
          <a:xfrm>
            <a:off x="11074237" y="0"/>
            <a:ext cx="11177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282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kern="1200" baseline="0">
          <a:solidFill>
            <a:schemeClr val="tx1">
              <a:lumMod val="65000"/>
              <a:lumOff val="35000"/>
            </a:schemeClr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9999"/>
        </a:buClr>
        <a:buFontTx/>
        <a:buBlip>
          <a:blip r:embed="rId15"/>
        </a:buBlip>
        <a:defRPr sz="2200" kern="1200" baseline="0">
          <a:solidFill>
            <a:srgbClr val="114834"/>
          </a:solidFill>
          <a:latin typeface="Calibri" panose="020F05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5"/>
        </a:buBlip>
        <a:defRPr sz="2000" kern="1200" baseline="0">
          <a:solidFill>
            <a:srgbClr val="114834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5"/>
        </a:buBlip>
        <a:defRPr sz="1800" kern="1200" baseline="0">
          <a:solidFill>
            <a:srgbClr val="114834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5"/>
        </a:buBlip>
        <a:defRPr sz="1600" kern="1200" baseline="0">
          <a:solidFill>
            <a:srgbClr val="114834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5"/>
        </a:buBlip>
        <a:defRPr sz="1400" kern="1200" baseline="0">
          <a:solidFill>
            <a:srgbClr val="114834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ço Reservado para Conteúdo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422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7" Type="http://schemas.openxmlformats.org/officeDocument/2006/relationships/image" Target="../media/image28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diagramLayout" Target="../diagrams/layout1.xml"/><Relationship Id="rId7" Type="http://schemas.openxmlformats.org/officeDocument/2006/relationships/image" Target="../media/image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11.sv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17" Type="http://schemas.openxmlformats.org/officeDocument/2006/relationships/image" Target="../media/image54.png"/><Relationship Id="rId2" Type="http://schemas.openxmlformats.org/officeDocument/2006/relationships/image" Target="../media/image39.png"/><Relationship Id="rId16" Type="http://schemas.openxmlformats.org/officeDocument/2006/relationships/image" Target="../media/image5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5" Type="http://schemas.openxmlformats.org/officeDocument/2006/relationships/image" Target="../media/image52.pn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Relationship Id="rId14" Type="http://schemas.openxmlformats.org/officeDocument/2006/relationships/image" Target="../media/image5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6.png"/><Relationship Id="rId4" Type="http://schemas.openxmlformats.org/officeDocument/2006/relationships/image" Target="../media/image5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46.png"/><Relationship Id="rId4" Type="http://schemas.openxmlformats.org/officeDocument/2006/relationships/image" Target="../media/image5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0.png"/><Relationship Id="rId4" Type="http://schemas.openxmlformats.org/officeDocument/2006/relationships/image" Target="../media/image5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9.png"/><Relationship Id="rId4" Type="http://schemas.openxmlformats.org/officeDocument/2006/relationships/image" Target="../media/image5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diagramLayout" Target="../diagrams/layout2.xml"/><Relationship Id="rId7" Type="http://schemas.openxmlformats.org/officeDocument/2006/relationships/image" Target="../media/image1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5.png"/><Relationship Id="rId4" Type="http://schemas.openxmlformats.org/officeDocument/2006/relationships/image" Target="../media/image57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5106574" y="3724777"/>
            <a:ext cx="7258929" cy="1184844"/>
          </a:xfrm>
        </p:spPr>
        <p:txBody>
          <a:bodyPr>
            <a:normAutofit/>
          </a:bodyPr>
          <a:lstStyle/>
          <a:p>
            <a:r>
              <a:rPr lang="pt-BR" dirty="0"/>
              <a:t>Material de Apoio Parte I</a:t>
            </a:r>
          </a:p>
        </p:txBody>
      </p:sp>
    </p:spTree>
    <p:extLst>
      <p:ext uri="{BB962C8B-B14F-4D97-AF65-F5344CB8AC3E}">
        <p14:creationId xmlns:p14="http://schemas.microsoft.com/office/powerpoint/2010/main" val="24147170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6F1058-E7C0-42E4-B8CF-518BC7D13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Onde queremos chegar?</a:t>
            </a:r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45DF6FF0-A908-45F9-AAD1-ED8E0B6703D2}"/>
              </a:ext>
            </a:extLst>
          </p:cNvPr>
          <p:cNvSpPr/>
          <p:nvPr/>
        </p:nvSpPr>
        <p:spPr>
          <a:xfrm>
            <a:off x="1939298" y="5475734"/>
            <a:ext cx="2256503" cy="796412"/>
          </a:xfrm>
          <a:prstGeom prst="ellipse">
            <a:avLst/>
          </a:prstGeom>
          <a:solidFill>
            <a:srgbClr val="1D7D5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SAÚDE MENTAL NA APS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4E3A6BBE-F01C-4DBA-8F0F-84EABB9081E7}"/>
              </a:ext>
            </a:extLst>
          </p:cNvPr>
          <p:cNvSpPr/>
          <p:nvPr/>
        </p:nvSpPr>
        <p:spPr>
          <a:xfrm>
            <a:off x="7638757" y="2213246"/>
            <a:ext cx="2499133" cy="1134866"/>
          </a:xfrm>
          <a:prstGeom prst="rect">
            <a:avLst/>
          </a:prstGeom>
          <a:solidFill>
            <a:srgbClr val="1D7D5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ORGANIZAÇÃO DA LINHA DE CUIDADO EM SAÚDE MENTAL</a:t>
            </a:r>
          </a:p>
        </p:txBody>
      </p:sp>
      <p:pic>
        <p:nvPicPr>
          <p:cNvPr id="7" name="Gráfico 6" descr="Rota (dois pinos em um caminho) com preenchimento sólido">
            <a:extLst>
              <a:ext uri="{FF2B5EF4-FFF2-40B4-BE49-F238E27FC236}">
                <a16:creationId xmlns:a16="http://schemas.microsoft.com/office/drawing/2014/main" id="{313EABA9-03D0-43EF-B1B1-5B374016B6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00401" y="1322324"/>
            <a:ext cx="5017023" cy="5017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9835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47">
            <a:extLst>
              <a:ext uri="{FF2B5EF4-FFF2-40B4-BE49-F238E27FC236}">
                <a16:creationId xmlns:a16="http://schemas.microsoft.com/office/drawing/2014/main" id="{752840BB-CEFA-4056-9BB9-C934C0C459C4}"/>
              </a:ext>
            </a:extLst>
          </p:cNvPr>
          <p:cNvSpPr txBox="1"/>
          <p:nvPr/>
        </p:nvSpPr>
        <p:spPr>
          <a:xfrm>
            <a:off x="5162046" y="3889434"/>
            <a:ext cx="2096986" cy="954107"/>
          </a:xfrm>
          <a:prstGeom prst="rect">
            <a:avLst/>
          </a:prstGeom>
          <a:solidFill>
            <a:srgbClr val="1D7D5B"/>
          </a:solidFill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>
                <a:solidFill>
                  <a:prstClr val="white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A CONSTRUÇÃO SOCIAL DA APS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League Spartan" charset="0"/>
                <a:cs typeface="Poppins" pitchFamily="2" charset="77"/>
              </a:rPr>
              <a:t> E O CUIDADO EM SAÚDE MENTAL</a:t>
            </a:r>
          </a:p>
        </p:txBody>
      </p:sp>
      <p:sp>
        <p:nvSpPr>
          <p:cNvPr id="8" name="Seta: para Baixo 7">
            <a:extLst>
              <a:ext uri="{FF2B5EF4-FFF2-40B4-BE49-F238E27FC236}">
                <a16:creationId xmlns:a16="http://schemas.microsoft.com/office/drawing/2014/main" id="{1DA37C58-8183-4A93-B5EB-2D1115B5181E}"/>
              </a:ext>
            </a:extLst>
          </p:cNvPr>
          <p:cNvSpPr/>
          <p:nvPr/>
        </p:nvSpPr>
        <p:spPr>
          <a:xfrm>
            <a:off x="2234780" y="2803366"/>
            <a:ext cx="535578" cy="741405"/>
          </a:xfrm>
          <a:prstGeom prst="downArrow">
            <a:avLst>
              <a:gd name="adj1" fmla="val 36667"/>
              <a:gd name="adj2" fmla="val 50000"/>
            </a:avLst>
          </a:prstGeom>
          <a:solidFill>
            <a:srgbClr val="1D7D5B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Seta: para Baixo 9">
            <a:extLst>
              <a:ext uri="{FF2B5EF4-FFF2-40B4-BE49-F238E27FC236}">
                <a16:creationId xmlns:a16="http://schemas.microsoft.com/office/drawing/2014/main" id="{5173D1BF-A755-4999-B2E7-112537CD659C}"/>
              </a:ext>
            </a:extLst>
          </p:cNvPr>
          <p:cNvSpPr/>
          <p:nvPr/>
        </p:nvSpPr>
        <p:spPr>
          <a:xfrm rot="16200000">
            <a:off x="4330127" y="4164880"/>
            <a:ext cx="535578" cy="738166"/>
          </a:xfrm>
          <a:prstGeom prst="downArrow">
            <a:avLst>
              <a:gd name="adj1" fmla="val 36667"/>
              <a:gd name="adj2" fmla="val 50000"/>
            </a:avLst>
          </a:prstGeom>
          <a:solidFill>
            <a:srgbClr val="1D7D5B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Seta: para Baixo 10">
            <a:extLst>
              <a:ext uri="{FF2B5EF4-FFF2-40B4-BE49-F238E27FC236}">
                <a16:creationId xmlns:a16="http://schemas.microsoft.com/office/drawing/2014/main" id="{54F9C25C-E533-4DE9-98A0-77C267DC9A1F}"/>
              </a:ext>
            </a:extLst>
          </p:cNvPr>
          <p:cNvSpPr/>
          <p:nvPr/>
        </p:nvSpPr>
        <p:spPr>
          <a:xfrm rot="10800000">
            <a:off x="7920140" y="2803637"/>
            <a:ext cx="535578" cy="741405"/>
          </a:xfrm>
          <a:prstGeom prst="downArrow">
            <a:avLst>
              <a:gd name="adj1" fmla="val 36667"/>
              <a:gd name="adj2" fmla="val 50000"/>
            </a:avLst>
          </a:prstGeom>
          <a:solidFill>
            <a:srgbClr val="1D7D5B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2" name="Gráfico 11" descr="Alvo com preenchimento sólido">
            <a:extLst>
              <a:ext uri="{FF2B5EF4-FFF2-40B4-BE49-F238E27FC236}">
                <a16:creationId xmlns:a16="http://schemas.microsoft.com/office/drawing/2014/main" id="{A651A727-1C6D-4390-B65E-41FE93F4F5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99124" y="1253511"/>
            <a:ext cx="775063" cy="775063"/>
          </a:xfrm>
          <a:prstGeom prst="rect">
            <a:avLst/>
          </a:prstGeom>
        </p:spPr>
      </p:pic>
      <p:pic>
        <p:nvPicPr>
          <p:cNvPr id="13" name="Gráfico 12" descr="Mapa com alfinete com preenchimento sólido">
            <a:extLst>
              <a:ext uri="{FF2B5EF4-FFF2-40B4-BE49-F238E27FC236}">
                <a16:creationId xmlns:a16="http://schemas.microsoft.com/office/drawing/2014/main" id="{2FC7F9D7-B798-44A2-8D65-46FF1BA9CE2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045369" y="1205997"/>
            <a:ext cx="914400" cy="914400"/>
          </a:xfrm>
          <a:prstGeom prst="rect">
            <a:avLst/>
          </a:prstGeom>
        </p:spPr>
      </p:pic>
      <p:sp>
        <p:nvSpPr>
          <p:cNvPr id="14" name="TextBox 38">
            <a:extLst>
              <a:ext uri="{FF2B5EF4-FFF2-40B4-BE49-F238E27FC236}">
                <a16:creationId xmlns:a16="http://schemas.microsoft.com/office/drawing/2014/main" id="{F46C6704-DD77-4A1F-AF0B-7D4A31F58FF0}"/>
              </a:ext>
            </a:extLst>
          </p:cNvPr>
          <p:cNvSpPr txBox="1"/>
          <p:nvPr/>
        </p:nvSpPr>
        <p:spPr>
          <a:xfrm>
            <a:off x="896792" y="2049881"/>
            <a:ext cx="3211554" cy="461665"/>
          </a:xfrm>
          <a:prstGeom prst="rect">
            <a:avLst/>
          </a:prstGeom>
          <a:noFill/>
          <a:ln w="6350">
            <a:solidFill>
              <a:srgbClr val="009999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ONDE ESTAMOS?</a:t>
            </a:r>
          </a:p>
        </p:txBody>
      </p:sp>
      <p:sp>
        <p:nvSpPr>
          <p:cNvPr id="15" name="TextBox 38">
            <a:extLst>
              <a:ext uri="{FF2B5EF4-FFF2-40B4-BE49-F238E27FC236}">
                <a16:creationId xmlns:a16="http://schemas.microsoft.com/office/drawing/2014/main" id="{24B7D0EA-C2C2-435D-84F2-FB4A97EF74DD}"/>
              </a:ext>
            </a:extLst>
          </p:cNvPr>
          <p:cNvSpPr txBox="1"/>
          <p:nvPr/>
        </p:nvSpPr>
        <p:spPr>
          <a:xfrm>
            <a:off x="896792" y="3836591"/>
            <a:ext cx="3211554" cy="1394741"/>
          </a:xfrm>
          <a:prstGeom prst="rect">
            <a:avLst/>
          </a:prstGeom>
          <a:noFill/>
          <a:ln w="6350">
            <a:solidFill>
              <a:srgbClr val="009999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ETAPA 1:</a:t>
            </a:r>
          </a:p>
          <a:p>
            <a:pPr algn="ctr">
              <a:lnSpc>
                <a:spcPct val="114000"/>
              </a:lnSpc>
              <a:spcAft>
                <a:spcPts val="1000"/>
              </a:spcAft>
            </a:pPr>
            <a:r>
              <a:rPr lang="pt-BR" b="1" dirty="0">
                <a:solidFill>
                  <a:schemeClr val="bg1">
                    <a:lumMod val="50000"/>
                  </a:schemeClr>
                </a:solidFill>
                <a:latin typeface="Poppins" pitchFamily="2" charset="77"/>
                <a:cs typeface="Poppins" pitchFamily="2" charset="77"/>
              </a:rPr>
              <a:t>A organização da linha de cuidado em Saúde Mental na APS</a:t>
            </a:r>
          </a:p>
        </p:txBody>
      </p:sp>
      <p:pic>
        <p:nvPicPr>
          <p:cNvPr id="16" name="Gráfico 15" descr="Poste de sinalização estrutura de tópicos">
            <a:extLst>
              <a:ext uri="{FF2B5EF4-FFF2-40B4-BE49-F238E27FC236}">
                <a16:creationId xmlns:a16="http://schemas.microsoft.com/office/drawing/2014/main" id="{8578D8A2-60A6-4386-87B5-92F968C83D1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956755" y="3570577"/>
            <a:ext cx="2462349" cy="2462349"/>
          </a:xfrm>
          <a:prstGeom prst="rect">
            <a:avLst/>
          </a:prstGeom>
        </p:spPr>
      </p:pic>
      <p:sp>
        <p:nvSpPr>
          <p:cNvPr id="17" name="TextBox 47">
            <a:extLst>
              <a:ext uri="{FF2B5EF4-FFF2-40B4-BE49-F238E27FC236}">
                <a16:creationId xmlns:a16="http://schemas.microsoft.com/office/drawing/2014/main" id="{FF8BE631-F2A2-4A91-A960-AE6AFD6A4BA0}"/>
              </a:ext>
            </a:extLst>
          </p:cNvPr>
          <p:cNvSpPr txBox="1"/>
          <p:nvPr/>
        </p:nvSpPr>
        <p:spPr>
          <a:xfrm>
            <a:off x="9116826" y="4697934"/>
            <a:ext cx="1792142" cy="523220"/>
          </a:xfrm>
          <a:prstGeom prst="rect">
            <a:avLst/>
          </a:prstGeom>
          <a:solidFill>
            <a:srgbClr val="1D7D5B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League Spartan" charset="0"/>
                <a:cs typeface="Poppins" pitchFamily="2" charset="77"/>
              </a:rPr>
              <a:t>DIAGNÓSTICO </a:t>
            </a:r>
            <a:r>
              <a:rPr lang="en-US" sz="1400" b="1" dirty="0">
                <a:solidFill>
                  <a:prstClr val="white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LOCAL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itchFamily="2" charset="77"/>
              <a:ea typeface="League Spartan" charset="0"/>
              <a:cs typeface="Poppins" pitchFamily="2" charset="77"/>
            </a:endParaRPr>
          </a:p>
        </p:txBody>
      </p:sp>
      <p:sp>
        <p:nvSpPr>
          <p:cNvPr id="18" name="TextBox 38">
            <a:extLst>
              <a:ext uri="{FF2B5EF4-FFF2-40B4-BE49-F238E27FC236}">
                <a16:creationId xmlns:a16="http://schemas.microsoft.com/office/drawing/2014/main" id="{CA4D56C0-0F19-4BE4-9521-FED3C22ECB61}"/>
              </a:ext>
            </a:extLst>
          </p:cNvPr>
          <p:cNvSpPr txBox="1"/>
          <p:nvPr/>
        </p:nvSpPr>
        <p:spPr>
          <a:xfrm>
            <a:off x="5162046" y="2028574"/>
            <a:ext cx="5746922" cy="461665"/>
          </a:xfrm>
          <a:prstGeom prst="rect">
            <a:avLst/>
          </a:prstGeom>
          <a:noFill/>
          <a:ln w="6350">
            <a:solidFill>
              <a:srgbClr val="009999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PARA ONDE VAMOS?</a:t>
            </a:r>
          </a:p>
        </p:txBody>
      </p:sp>
    </p:spTree>
    <p:extLst>
      <p:ext uri="{BB962C8B-B14F-4D97-AF65-F5344CB8AC3E}">
        <p14:creationId xmlns:p14="http://schemas.microsoft.com/office/powerpoint/2010/main" val="1674991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7C9FAE-340E-44C9-AD2F-2B46A3F2B7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 processo de tutoria</a:t>
            </a:r>
          </a:p>
        </p:txBody>
      </p:sp>
    </p:spTree>
    <p:extLst>
      <p:ext uri="{BB962C8B-B14F-4D97-AF65-F5344CB8AC3E}">
        <p14:creationId xmlns:p14="http://schemas.microsoft.com/office/powerpoint/2010/main" val="15767511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1">
            <a:extLst>
              <a:ext uri="{FF2B5EF4-FFF2-40B4-BE49-F238E27FC236}">
                <a16:creationId xmlns:a16="http://schemas.microsoft.com/office/drawing/2014/main" id="{2D4814F2-7190-463C-B6DD-866BBC160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94846" y="6366624"/>
            <a:ext cx="2743200" cy="365125"/>
          </a:xfrm>
        </p:spPr>
        <p:txBody>
          <a:bodyPr/>
          <a:lstStyle/>
          <a:p>
            <a:pPr>
              <a:defRPr/>
            </a:pPr>
            <a:fld id="{FBAA43A7-0D40-40BD-8D89-8FF5F6727FEB}" type="slidenum">
              <a:rPr lang="pt-BR" altLang="pt-BR" smtClean="0"/>
              <a:pPr>
                <a:defRPr/>
              </a:pPr>
              <a:t>13</a:t>
            </a:fld>
            <a:endParaRPr lang="pt-BR" altLang="pt-BR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0B09EAB7-20A8-42AE-8F55-0C09874B0EA9}"/>
              </a:ext>
            </a:extLst>
          </p:cNvPr>
          <p:cNvSpPr/>
          <p:nvPr/>
        </p:nvSpPr>
        <p:spPr>
          <a:xfrm>
            <a:off x="1093591" y="2264423"/>
            <a:ext cx="3607171" cy="495375"/>
          </a:xfrm>
          <a:prstGeom prst="rect">
            <a:avLst/>
          </a:prstGeom>
          <a:solidFill>
            <a:srgbClr val="11483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b="1" dirty="0">
                <a:cs typeface="Calibri"/>
              </a:rPr>
              <a:t>OFICINAS DE PLANEJAMENTO</a:t>
            </a:r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5C010E0D-9248-422B-A33A-3B2E5AF19BB9}"/>
              </a:ext>
            </a:extLst>
          </p:cNvPr>
          <p:cNvSpPr/>
          <p:nvPr/>
        </p:nvSpPr>
        <p:spPr>
          <a:xfrm>
            <a:off x="1092536" y="5868257"/>
            <a:ext cx="3599837" cy="471562"/>
          </a:xfrm>
          <a:prstGeom prst="rect">
            <a:avLst/>
          </a:prstGeom>
          <a:solidFill>
            <a:srgbClr val="11483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b="1" dirty="0">
                <a:cs typeface="Calibri"/>
              </a:rPr>
              <a:t>OFICINA DE MONITORAMENTO</a:t>
            </a:r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0B153D50-C202-461F-BCC3-0E958E35F1FA}"/>
              </a:ext>
            </a:extLst>
          </p:cNvPr>
          <p:cNvSpPr/>
          <p:nvPr/>
        </p:nvSpPr>
        <p:spPr>
          <a:xfrm>
            <a:off x="1096095" y="2905040"/>
            <a:ext cx="3608522" cy="2835164"/>
          </a:xfrm>
          <a:prstGeom prst="rect">
            <a:avLst/>
          </a:prstGeom>
          <a:noFill/>
          <a:ln w="57150">
            <a:solidFill>
              <a:srgbClr val="1D7D5B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8B4B56DE-FB62-4B58-8C8D-8570A08B138D}"/>
              </a:ext>
            </a:extLst>
          </p:cNvPr>
          <p:cNvSpPr/>
          <p:nvPr/>
        </p:nvSpPr>
        <p:spPr>
          <a:xfrm>
            <a:off x="578038" y="1310929"/>
            <a:ext cx="4621696" cy="5227983"/>
          </a:xfrm>
          <a:prstGeom prst="rect">
            <a:avLst/>
          </a:prstGeom>
          <a:noFill/>
          <a:ln w="38100">
            <a:solidFill>
              <a:srgbClr val="1D7D5B"/>
            </a:solidFill>
            <a:prstDash val="sysDot"/>
            <a:extLst>
              <a:ext uri="{C807C97D-BFC1-408E-A445-0C87EB9F89A2}">
                <ask:lineSketchStyleProps xmlns:ask="http://schemas.microsoft.com/office/drawing/2018/sketchyshapes" sd="2934179279">
                  <a:custGeom>
                    <a:avLst/>
                    <a:gdLst>
                      <a:gd name="connsiteX0" fmla="*/ 0 w 4621696"/>
                      <a:gd name="connsiteY0" fmla="*/ 0 h 5227983"/>
                      <a:gd name="connsiteX1" fmla="*/ 485278 w 4621696"/>
                      <a:gd name="connsiteY1" fmla="*/ 0 h 5227983"/>
                      <a:gd name="connsiteX2" fmla="*/ 924339 w 4621696"/>
                      <a:gd name="connsiteY2" fmla="*/ 0 h 5227983"/>
                      <a:gd name="connsiteX3" fmla="*/ 1363400 w 4621696"/>
                      <a:gd name="connsiteY3" fmla="*/ 0 h 5227983"/>
                      <a:gd name="connsiteX4" fmla="*/ 1848678 w 4621696"/>
                      <a:gd name="connsiteY4" fmla="*/ 0 h 5227983"/>
                      <a:gd name="connsiteX5" fmla="*/ 2472607 w 4621696"/>
                      <a:gd name="connsiteY5" fmla="*/ 0 h 5227983"/>
                      <a:gd name="connsiteX6" fmla="*/ 2911668 w 4621696"/>
                      <a:gd name="connsiteY6" fmla="*/ 0 h 5227983"/>
                      <a:gd name="connsiteX7" fmla="*/ 3535597 w 4621696"/>
                      <a:gd name="connsiteY7" fmla="*/ 0 h 5227983"/>
                      <a:gd name="connsiteX8" fmla="*/ 4621696 w 4621696"/>
                      <a:gd name="connsiteY8" fmla="*/ 0 h 5227983"/>
                      <a:gd name="connsiteX9" fmla="*/ 4621696 w 4621696"/>
                      <a:gd name="connsiteY9" fmla="*/ 476327 h 5227983"/>
                      <a:gd name="connsiteX10" fmla="*/ 4621696 w 4621696"/>
                      <a:gd name="connsiteY10" fmla="*/ 1161774 h 5227983"/>
                      <a:gd name="connsiteX11" fmla="*/ 4621696 w 4621696"/>
                      <a:gd name="connsiteY11" fmla="*/ 1638101 h 5227983"/>
                      <a:gd name="connsiteX12" fmla="*/ 4621696 w 4621696"/>
                      <a:gd name="connsiteY12" fmla="*/ 2271268 h 5227983"/>
                      <a:gd name="connsiteX13" fmla="*/ 4621696 w 4621696"/>
                      <a:gd name="connsiteY13" fmla="*/ 2695316 h 5227983"/>
                      <a:gd name="connsiteX14" fmla="*/ 4621696 w 4621696"/>
                      <a:gd name="connsiteY14" fmla="*/ 3276203 h 5227983"/>
                      <a:gd name="connsiteX15" fmla="*/ 4621696 w 4621696"/>
                      <a:gd name="connsiteY15" fmla="*/ 3857090 h 5227983"/>
                      <a:gd name="connsiteX16" fmla="*/ 4621696 w 4621696"/>
                      <a:gd name="connsiteY16" fmla="*/ 4437977 h 5227983"/>
                      <a:gd name="connsiteX17" fmla="*/ 4621696 w 4621696"/>
                      <a:gd name="connsiteY17" fmla="*/ 5227983 h 5227983"/>
                      <a:gd name="connsiteX18" fmla="*/ 4136418 w 4621696"/>
                      <a:gd name="connsiteY18" fmla="*/ 5227983 h 5227983"/>
                      <a:gd name="connsiteX19" fmla="*/ 3604923 w 4621696"/>
                      <a:gd name="connsiteY19" fmla="*/ 5227983 h 5227983"/>
                      <a:gd name="connsiteX20" fmla="*/ 3119645 w 4621696"/>
                      <a:gd name="connsiteY20" fmla="*/ 5227983 h 5227983"/>
                      <a:gd name="connsiteX21" fmla="*/ 2495716 w 4621696"/>
                      <a:gd name="connsiteY21" fmla="*/ 5227983 h 5227983"/>
                      <a:gd name="connsiteX22" fmla="*/ 1918004 w 4621696"/>
                      <a:gd name="connsiteY22" fmla="*/ 5227983 h 5227983"/>
                      <a:gd name="connsiteX23" fmla="*/ 1294075 w 4621696"/>
                      <a:gd name="connsiteY23" fmla="*/ 5227983 h 5227983"/>
                      <a:gd name="connsiteX24" fmla="*/ 716363 w 4621696"/>
                      <a:gd name="connsiteY24" fmla="*/ 5227983 h 5227983"/>
                      <a:gd name="connsiteX25" fmla="*/ 0 w 4621696"/>
                      <a:gd name="connsiteY25" fmla="*/ 5227983 h 5227983"/>
                      <a:gd name="connsiteX26" fmla="*/ 0 w 4621696"/>
                      <a:gd name="connsiteY26" fmla="*/ 4594816 h 5227983"/>
                      <a:gd name="connsiteX27" fmla="*/ 0 w 4621696"/>
                      <a:gd name="connsiteY27" fmla="*/ 4066209 h 5227983"/>
                      <a:gd name="connsiteX28" fmla="*/ 0 w 4621696"/>
                      <a:gd name="connsiteY28" fmla="*/ 3537602 h 5227983"/>
                      <a:gd name="connsiteX29" fmla="*/ 0 w 4621696"/>
                      <a:gd name="connsiteY29" fmla="*/ 2904435 h 5227983"/>
                      <a:gd name="connsiteX30" fmla="*/ 0 w 4621696"/>
                      <a:gd name="connsiteY30" fmla="*/ 2323548 h 5227983"/>
                      <a:gd name="connsiteX31" fmla="*/ 0 w 4621696"/>
                      <a:gd name="connsiteY31" fmla="*/ 1690381 h 5227983"/>
                      <a:gd name="connsiteX32" fmla="*/ 0 w 4621696"/>
                      <a:gd name="connsiteY32" fmla="*/ 1161774 h 5227983"/>
                      <a:gd name="connsiteX33" fmla="*/ 0 w 4621696"/>
                      <a:gd name="connsiteY33" fmla="*/ 737726 h 5227983"/>
                      <a:gd name="connsiteX34" fmla="*/ 0 w 4621696"/>
                      <a:gd name="connsiteY34" fmla="*/ 0 h 52279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</a:cxnLst>
                    <a:rect l="l" t="t" r="r" b="b"/>
                    <a:pathLst>
                      <a:path w="4621696" h="5227983" extrusionOk="0">
                        <a:moveTo>
                          <a:pt x="0" y="0"/>
                        </a:moveTo>
                        <a:cubicBezTo>
                          <a:pt x="99746" y="-47552"/>
                          <a:pt x="383095" y="50039"/>
                          <a:pt x="485278" y="0"/>
                        </a:cubicBezTo>
                        <a:cubicBezTo>
                          <a:pt x="587461" y="-50039"/>
                          <a:pt x="737087" y="35114"/>
                          <a:pt x="924339" y="0"/>
                        </a:cubicBezTo>
                        <a:cubicBezTo>
                          <a:pt x="1111591" y="-35114"/>
                          <a:pt x="1275249" y="15024"/>
                          <a:pt x="1363400" y="0"/>
                        </a:cubicBezTo>
                        <a:cubicBezTo>
                          <a:pt x="1451551" y="-15024"/>
                          <a:pt x="1700583" y="49488"/>
                          <a:pt x="1848678" y="0"/>
                        </a:cubicBezTo>
                        <a:cubicBezTo>
                          <a:pt x="1996773" y="-49488"/>
                          <a:pt x="2277931" y="39300"/>
                          <a:pt x="2472607" y="0"/>
                        </a:cubicBezTo>
                        <a:cubicBezTo>
                          <a:pt x="2667283" y="-39300"/>
                          <a:pt x="2736996" y="42089"/>
                          <a:pt x="2911668" y="0"/>
                        </a:cubicBezTo>
                        <a:cubicBezTo>
                          <a:pt x="3086340" y="-42089"/>
                          <a:pt x="3391281" y="70659"/>
                          <a:pt x="3535597" y="0"/>
                        </a:cubicBezTo>
                        <a:cubicBezTo>
                          <a:pt x="3679913" y="-70659"/>
                          <a:pt x="4282327" y="115545"/>
                          <a:pt x="4621696" y="0"/>
                        </a:cubicBezTo>
                        <a:cubicBezTo>
                          <a:pt x="4634739" y="100582"/>
                          <a:pt x="4592811" y="301830"/>
                          <a:pt x="4621696" y="476327"/>
                        </a:cubicBezTo>
                        <a:cubicBezTo>
                          <a:pt x="4650581" y="650824"/>
                          <a:pt x="4583953" y="899317"/>
                          <a:pt x="4621696" y="1161774"/>
                        </a:cubicBezTo>
                        <a:cubicBezTo>
                          <a:pt x="4659439" y="1424231"/>
                          <a:pt x="4570046" y="1508524"/>
                          <a:pt x="4621696" y="1638101"/>
                        </a:cubicBezTo>
                        <a:cubicBezTo>
                          <a:pt x="4673346" y="1767678"/>
                          <a:pt x="4616432" y="2007978"/>
                          <a:pt x="4621696" y="2271268"/>
                        </a:cubicBezTo>
                        <a:cubicBezTo>
                          <a:pt x="4626960" y="2534558"/>
                          <a:pt x="4611840" y="2554611"/>
                          <a:pt x="4621696" y="2695316"/>
                        </a:cubicBezTo>
                        <a:cubicBezTo>
                          <a:pt x="4631552" y="2836021"/>
                          <a:pt x="4593501" y="3005895"/>
                          <a:pt x="4621696" y="3276203"/>
                        </a:cubicBezTo>
                        <a:cubicBezTo>
                          <a:pt x="4649891" y="3546511"/>
                          <a:pt x="4615330" y="3576649"/>
                          <a:pt x="4621696" y="3857090"/>
                        </a:cubicBezTo>
                        <a:cubicBezTo>
                          <a:pt x="4628062" y="4137531"/>
                          <a:pt x="4571078" y="4286580"/>
                          <a:pt x="4621696" y="4437977"/>
                        </a:cubicBezTo>
                        <a:cubicBezTo>
                          <a:pt x="4672314" y="4589374"/>
                          <a:pt x="4592673" y="4947240"/>
                          <a:pt x="4621696" y="5227983"/>
                        </a:cubicBezTo>
                        <a:cubicBezTo>
                          <a:pt x="4411429" y="5285917"/>
                          <a:pt x="4254387" y="5182123"/>
                          <a:pt x="4136418" y="5227983"/>
                        </a:cubicBezTo>
                        <a:cubicBezTo>
                          <a:pt x="4018449" y="5273843"/>
                          <a:pt x="3781990" y="5190635"/>
                          <a:pt x="3604923" y="5227983"/>
                        </a:cubicBezTo>
                        <a:cubicBezTo>
                          <a:pt x="3427856" y="5265331"/>
                          <a:pt x="3341760" y="5189353"/>
                          <a:pt x="3119645" y="5227983"/>
                        </a:cubicBezTo>
                        <a:cubicBezTo>
                          <a:pt x="2897530" y="5266613"/>
                          <a:pt x="2644708" y="5215248"/>
                          <a:pt x="2495716" y="5227983"/>
                        </a:cubicBezTo>
                        <a:cubicBezTo>
                          <a:pt x="2346724" y="5240718"/>
                          <a:pt x="2073449" y="5195287"/>
                          <a:pt x="1918004" y="5227983"/>
                        </a:cubicBezTo>
                        <a:cubicBezTo>
                          <a:pt x="1762559" y="5260679"/>
                          <a:pt x="1555646" y="5154594"/>
                          <a:pt x="1294075" y="5227983"/>
                        </a:cubicBezTo>
                        <a:cubicBezTo>
                          <a:pt x="1032504" y="5301372"/>
                          <a:pt x="851459" y="5162947"/>
                          <a:pt x="716363" y="5227983"/>
                        </a:cubicBezTo>
                        <a:cubicBezTo>
                          <a:pt x="581267" y="5293019"/>
                          <a:pt x="255272" y="5224282"/>
                          <a:pt x="0" y="5227983"/>
                        </a:cubicBezTo>
                        <a:cubicBezTo>
                          <a:pt x="-5997" y="4922147"/>
                          <a:pt x="57067" y="4749026"/>
                          <a:pt x="0" y="4594816"/>
                        </a:cubicBezTo>
                        <a:cubicBezTo>
                          <a:pt x="-57067" y="4440606"/>
                          <a:pt x="16828" y="4202948"/>
                          <a:pt x="0" y="4066209"/>
                        </a:cubicBezTo>
                        <a:cubicBezTo>
                          <a:pt x="-16828" y="3929470"/>
                          <a:pt x="50146" y="3737017"/>
                          <a:pt x="0" y="3537602"/>
                        </a:cubicBezTo>
                        <a:cubicBezTo>
                          <a:pt x="-50146" y="3338187"/>
                          <a:pt x="53068" y="3175456"/>
                          <a:pt x="0" y="2904435"/>
                        </a:cubicBezTo>
                        <a:cubicBezTo>
                          <a:pt x="-53068" y="2633414"/>
                          <a:pt x="39566" y="2590441"/>
                          <a:pt x="0" y="2323548"/>
                        </a:cubicBezTo>
                        <a:cubicBezTo>
                          <a:pt x="-39566" y="2056655"/>
                          <a:pt x="56276" y="1931393"/>
                          <a:pt x="0" y="1690381"/>
                        </a:cubicBezTo>
                        <a:cubicBezTo>
                          <a:pt x="-56276" y="1449369"/>
                          <a:pt x="44929" y="1320869"/>
                          <a:pt x="0" y="1161774"/>
                        </a:cubicBezTo>
                        <a:cubicBezTo>
                          <a:pt x="-44929" y="1002679"/>
                          <a:pt x="2189" y="835266"/>
                          <a:pt x="0" y="737726"/>
                        </a:cubicBezTo>
                        <a:cubicBezTo>
                          <a:pt x="-2189" y="640186"/>
                          <a:pt x="79321" y="25634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id="{F785A8BB-8B21-4765-AB95-55E49925D3FF}"/>
              </a:ext>
            </a:extLst>
          </p:cNvPr>
          <p:cNvSpPr/>
          <p:nvPr/>
        </p:nvSpPr>
        <p:spPr>
          <a:xfrm>
            <a:off x="1466720" y="1603389"/>
            <a:ext cx="2939212" cy="334338"/>
          </a:xfrm>
          <a:prstGeom prst="rect">
            <a:avLst/>
          </a:prstGeom>
          <a:noFill/>
          <a:ln w="5715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b="1" dirty="0">
                <a:solidFill>
                  <a:schemeClr val="bg1">
                    <a:lumMod val="50000"/>
                  </a:schemeClr>
                </a:solidFill>
                <a:cs typeface="Calibri"/>
              </a:rPr>
              <a:t>GERENCIAMENTO DA PAS</a:t>
            </a:r>
            <a:endParaRPr lang="pt-BR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5FB30741-9FD1-42CE-90CB-882CD47D45B5}"/>
              </a:ext>
            </a:extLst>
          </p:cNvPr>
          <p:cNvSpPr/>
          <p:nvPr/>
        </p:nvSpPr>
        <p:spPr>
          <a:xfrm>
            <a:off x="6074863" y="2274697"/>
            <a:ext cx="3607171" cy="495375"/>
          </a:xfrm>
          <a:prstGeom prst="rect">
            <a:avLst/>
          </a:prstGeom>
          <a:solidFill>
            <a:srgbClr val="11483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b="1" dirty="0">
                <a:cs typeface="Calibri"/>
              </a:rPr>
              <a:t>OFICINAS DE PLANEJAMENTO</a:t>
            </a:r>
          </a:p>
        </p:txBody>
      </p:sp>
      <p:sp>
        <p:nvSpPr>
          <p:cNvPr id="35" name="Retângulo 34">
            <a:extLst>
              <a:ext uri="{FF2B5EF4-FFF2-40B4-BE49-F238E27FC236}">
                <a16:creationId xmlns:a16="http://schemas.microsoft.com/office/drawing/2014/main" id="{C8BFCF8A-DB68-4230-AA7C-0DAF3D3C9DCF}"/>
              </a:ext>
            </a:extLst>
          </p:cNvPr>
          <p:cNvSpPr/>
          <p:nvPr/>
        </p:nvSpPr>
        <p:spPr>
          <a:xfrm>
            <a:off x="6946974" y="3579586"/>
            <a:ext cx="2351604" cy="304047"/>
          </a:xfrm>
          <a:prstGeom prst="rect">
            <a:avLst/>
          </a:prstGeom>
          <a:solidFill>
            <a:srgbClr val="11483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400" dirty="0">
                <a:cs typeface="Calibri"/>
              </a:rPr>
              <a:t>ALINHAMENTO PRÉ-TUTORIA</a:t>
            </a:r>
            <a:endParaRPr lang="pt-BR" sz="1400" dirty="0"/>
          </a:p>
        </p:txBody>
      </p:sp>
      <p:sp>
        <p:nvSpPr>
          <p:cNvPr id="36" name="Retângulo 35">
            <a:extLst>
              <a:ext uri="{FF2B5EF4-FFF2-40B4-BE49-F238E27FC236}">
                <a16:creationId xmlns:a16="http://schemas.microsoft.com/office/drawing/2014/main" id="{ECBE5596-6D3F-40D1-933C-BCB83392796C}"/>
              </a:ext>
            </a:extLst>
          </p:cNvPr>
          <p:cNvSpPr/>
          <p:nvPr/>
        </p:nvSpPr>
        <p:spPr>
          <a:xfrm>
            <a:off x="6407165" y="4174127"/>
            <a:ext cx="1535221" cy="304046"/>
          </a:xfrm>
          <a:prstGeom prst="rect">
            <a:avLst/>
          </a:prstGeom>
          <a:solidFill>
            <a:srgbClr val="11483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400" dirty="0">
                <a:cs typeface="Calibri"/>
              </a:rPr>
              <a:t>WORKSHOP </a:t>
            </a:r>
            <a:endParaRPr lang="pt-BR" sz="1400" dirty="0"/>
          </a:p>
        </p:txBody>
      </p:sp>
      <p:sp>
        <p:nvSpPr>
          <p:cNvPr id="37" name="Retângulo 36">
            <a:extLst>
              <a:ext uri="{FF2B5EF4-FFF2-40B4-BE49-F238E27FC236}">
                <a16:creationId xmlns:a16="http://schemas.microsoft.com/office/drawing/2014/main" id="{A3FD4368-3196-4331-B7F4-ED3678575621}"/>
              </a:ext>
            </a:extLst>
          </p:cNvPr>
          <p:cNvSpPr/>
          <p:nvPr/>
        </p:nvSpPr>
        <p:spPr>
          <a:xfrm>
            <a:off x="8175952" y="4174127"/>
            <a:ext cx="1701265" cy="317876"/>
          </a:xfrm>
          <a:prstGeom prst="rect">
            <a:avLst/>
          </a:prstGeom>
          <a:solidFill>
            <a:srgbClr val="11483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400" dirty="0">
                <a:cs typeface="Calibri"/>
              </a:rPr>
              <a:t>OFICINAS TUTORIAIS</a:t>
            </a:r>
          </a:p>
        </p:txBody>
      </p:sp>
      <p:sp>
        <p:nvSpPr>
          <p:cNvPr id="38" name="Retângulo 37">
            <a:extLst>
              <a:ext uri="{FF2B5EF4-FFF2-40B4-BE49-F238E27FC236}">
                <a16:creationId xmlns:a16="http://schemas.microsoft.com/office/drawing/2014/main" id="{932B4F89-BA63-4054-ABE5-4B9A7034FB1E}"/>
              </a:ext>
            </a:extLst>
          </p:cNvPr>
          <p:cNvSpPr/>
          <p:nvPr/>
        </p:nvSpPr>
        <p:spPr>
          <a:xfrm>
            <a:off x="6886006" y="5207824"/>
            <a:ext cx="2351604" cy="304047"/>
          </a:xfrm>
          <a:prstGeom prst="rect">
            <a:avLst/>
          </a:prstGeom>
          <a:solidFill>
            <a:srgbClr val="11483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400" dirty="0">
                <a:cs typeface="Calibri"/>
              </a:rPr>
              <a:t>ALINHAMENTO PÓS-TUTORIA</a:t>
            </a:r>
            <a:endParaRPr lang="pt-BR" sz="1400" dirty="0"/>
          </a:p>
        </p:txBody>
      </p:sp>
      <p:sp>
        <p:nvSpPr>
          <p:cNvPr id="39" name="Retângulo 38">
            <a:extLst>
              <a:ext uri="{FF2B5EF4-FFF2-40B4-BE49-F238E27FC236}">
                <a16:creationId xmlns:a16="http://schemas.microsoft.com/office/drawing/2014/main" id="{C397035A-8137-402F-B057-CAFEBFE93E98}"/>
              </a:ext>
            </a:extLst>
          </p:cNvPr>
          <p:cNvSpPr/>
          <p:nvPr/>
        </p:nvSpPr>
        <p:spPr>
          <a:xfrm rot="16200000">
            <a:off x="4764031" y="4164231"/>
            <a:ext cx="2556427" cy="306275"/>
          </a:xfrm>
          <a:prstGeom prst="rect">
            <a:avLst/>
          </a:prstGeom>
          <a:solidFill>
            <a:srgbClr val="11483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400" dirty="0">
                <a:cs typeface="Calibri"/>
              </a:rPr>
              <a:t>MONITORAMENTO</a:t>
            </a:r>
            <a:endParaRPr lang="pt-BR" sz="1400" dirty="0"/>
          </a:p>
        </p:txBody>
      </p:sp>
      <p:sp>
        <p:nvSpPr>
          <p:cNvPr id="40" name="Retângulo 39">
            <a:extLst>
              <a:ext uri="{FF2B5EF4-FFF2-40B4-BE49-F238E27FC236}">
                <a16:creationId xmlns:a16="http://schemas.microsoft.com/office/drawing/2014/main" id="{54197473-EB31-4B96-8554-EBE43A5707F3}"/>
              </a:ext>
            </a:extLst>
          </p:cNvPr>
          <p:cNvSpPr/>
          <p:nvPr/>
        </p:nvSpPr>
        <p:spPr>
          <a:xfrm>
            <a:off x="6073808" y="5887095"/>
            <a:ext cx="3599837" cy="471562"/>
          </a:xfrm>
          <a:prstGeom prst="rect">
            <a:avLst/>
          </a:prstGeom>
          <a:solidFill>
            <a:srgbClr val="11483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b="1" dirty="0">
                <a:cs typeface="Calibri"/>
              </a:rPr>
              <a:t>OFICINA DE MONITORAMENTO</a:t>
            </a:r>
          </a:p>
        </p:txBody>
      </p:sp>
      <p:sp>
        <p:nvSpPr>
          <p:cNvPr id="41" name="Retângulo 40">
            <a:extLst>
              <a:ext uri="{FF2B5EF4-FFF2-40B4-BE49-F238E27FC236}">
                <a16:creationId xmlns:a16="http://schemas.microsoft.com/office/drawing/2014/main" id="{48385C74-7013-48C2-8057-672D9B7EEE4A}"/>
              </a:ext>
            </a:extLst>
          </p:cNvPr>
          <p:cNvSpPr/>
          <p:nvPr/>
        </p:nvSpPr>
        <p:spPr>
          <a:xfrm>
            <a:off x="5717791" y="2915314"/>
            <a:ext cx="4272369" cy="2835164"/>
          </a:xfrm>
          <a:prstGeom prst="rect">
            <a:avLst/>
          </a:prstGeom>
          <a:noFill/>
          <a:ln w="57150">
            <a:solidFill>
              <a:srgbClr val="1D7D5B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42" name="Retângulo 41">
            <a:extLst>
              <a:ext uri="{FF2B5EF4-FFF2-40B4-BE49-F238E27FC236}">
                <a16:creationId xmlns:a16="http://schemas.microsoft.com/office/drawing/2014/main" id="{72154DF1-447F-4D36-88F2-D4E9B2F48EE1}"/>
              </a:ext>
            </a:extLst>
          </p:cNvPr>
          <p:cNvSpPr/>
          <p:nvPr/>
        </p:nvSpPr>
        <p:spPr>
          <a:xfrm>
            <a:off x="6447992" y="3010867"/>
            <a:ext cx="2939212" cy="334338"/>
          </a:xfrm>
          <a:prstGeom prst="rect">
            <a:avLst/>
          </a:prstGeom>
          <a:noFill/>
          <a:ln w="5715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600" b="1" dirty="0">
                <a:solidFill>
                  <a:schemeClr val="bg1">
                    <a:lumMod val="50000"/>
                  </a:schemeClr>
                </a:solidFill>
                <a:cs typeface="Calibri"/>
              </a:rPr>
              <a:t>PROCESSO DE TUTORIA</a:t>
            </a:r>
            <a:endParaRPr lang="pt-BR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" name="Retângulo 42">
            <a:extLst>
              <a:ext uri="{FF2B5EF4-FFF2-40B4-BE49-F238E27FC236}">
                <a16:creationId xmlns:a16="http://schemas.microsoft.com/office/drawing/2014/main" id="{C143D056-97CF-4740-BD71-F88E7870C5CB}"/>
              </a:ext>
            </a:extLst>
          </p:cNvPr>
          <p:cNvSpPr/>
          <p:nvPr/>
        </p:nvSpPr>
        <p:spPr>
          <a:xfrm>
            <a:off x="5568589" y="1321203"/>
            <a:ext cx="4621696" cy="5227983"/>
          </a:xfrm>
          <a:prstGeom prst="rect">
            <a:avLst/>
          </a:prstGeom>
          <a:noFill/>
          <a:ln w="38100">
            <a:solidFill>
              <a:srgbClr val="1D7D5B"/>
            </a:solidFill>
            <a:prstDash val="sysDot"/>
            <a:extLst>
              <a:ext uri="{C807C97D-BFC1-408E-A445-0C87EB9F89A2}">
                <ask:lineSketchStyleProps xmlns:ask="http://schemas.microsoft.com/office/drawing/2018/sketchyshapes" sd="2934179279">
                  <a:custGeom>
                    <a:avLst/>
                    <a:gdLst>
                      <a:gd name="connsiteX0" fmla="*/ 0 w 4621696"/>
                      <a:gd name="connsiteY0" fmla="*/ 0 h 5227983"/>
                      <a:gd name="connsiteX1" fmla="*/ 485278 w 4621696"/>
                      <a:gd name="connsiteY1" fmla="*/ 0 h 5227983"/>
                      <a:gd name="connsiteX2" fmla="*/ 924339 w 4621696"/>
                      <a:gd name="connsiteY2" fmla="*/ 0 h 5227983"/>
                      <a:gd name="connsiteX3" fmla="*/ 1363400 w 4621696"/>
                      <a:gd name="connsiteY3" fmla="*/ 0 h 5227983"/>
                      <a:gd name="connsiteX4" fmla="*/ 1848678 w 4621696"/>
                      <a:gd name="connsiteY4" fmla="*/ 0 h 5227983"/>
                      <a:gd name="connsiteX5" fmla="*/ 2472607 w 4621696"/>
                      <a:gd name="connsiteY5" fmla="*/ 0 h 5227983"/>
                      <a:gd name="connsiteX6" fmla="*/ 2911668 w 4621696"/>
                      <a:gd name="connsiteY6" fmla="*/ 0 h 5227983"/>
                      <a:gd name="connsiteX7" fmla="*/ 3535597 w 4621696"/>
                      <a:gd name="connsiteY7" fmla="*/ 0 h 5227983"/>
                      <a:gd name="connsiteX8" fmla="*/ 4621696 w 4621696"/>
                      <a:gd name="connsiteY8" fmla="*/ 0 h 5227983"/>
                      <a:gd name="connsiteX9" fmla="*/ 4621696 w 4621696"/>
                      <a:gd name="connsiteY9" fmla="*/ 476327 h 5227983"/>
                      <a:gd name="connsiteX10" fmla="*/ 4621696 w 4621696"/>
                      <a:gd name="connsiteY10" fmla="*/ 1161774 h 5227983"/>
                      <a:gd name="connsiteX11" fmla="*/ 4621696 w 4621696"/>
                      <a:gd name="connsiteY11" fmla="*/ 1638101 h 5227983"/>
                      <a:gd name="connsiteX12" fmla="*/ 4621696 w 4621696"/>
                      <a:gd name="connsiteY12" fmla="*/ 2271268 h 5227983"/>
                      <a:gd name="connsiteX13" fmla="*/ 4621696 w 4621696"/>
                      <a:gd name="connsiteY13" fmla="*/ 2695316 h 5227983"/>
                      <a:gd name="connsiteX14" fmla="*/ 4621696 w 4621696"/>
                      <a:gd name="connsiteY14" fmla="*/ 3276203 h 5227983"/>
                      <a:gd name="connsiteX15" fmla="*/ 4621696 w 4621696"/>
                      <a:gd name="connsiteY15" fmla="*/ 3857090 h 5227983"/>
                      <a:gd name="connsiteX16" fmla="*/ 4621696 w 4621696"/>
                      <a:gd name="connsiteY16" fmla="*/ 4437977 h 5227983"/>
                      <a:gd name="connsiteX17" fmla="*/ 4621696 w 4621696"/>
                      <a:gd name="connsiteY17" fmla="*/ 5227983 h 5227983"/>
                      <a:gd name="connsiteX18" fmla="*/ 4136418 w 4621696"/>
                      <a:gd name="connsiteY18" fmla="*/ 5227983 h 5227983"/>
                      <a:gd name="connsiteX19" fmla="*/ 3604923 w 4621696"/>
                      <a:gd name="connsiteY19" fmla="*/ 5227983 h 5227983"/>
                      <a:gd name="connsiteX20" fmla="*/ 3119645 w 4621696"/>
                      <a:gd name="connsiteY20" fmla="*/ 5227983 h 5227983"/>
                      <a:gd name="connsiteX21" fmla="*/ 2495716 w 4621696"/>
                      <a:gd name="connsiteY21" fmla="*/ 5227983 h 5227983"/>
                      <a:gd name="connsiteX22" fmla="*/ 1918004 w 4621696"/>
                      <a:gd name="connsiteY22" fmla="*/ 5227983 h 5227983"/>
                      <a:gd name="connsiteX23" fmla="*/ 1294075 w 4621696"/>
                      <a:gd name="connsiteY23" fmla="*/ 5227983 h 5227983"/>
                      <a:gd name="connsiteX24" fmla="*/ 716363 w 4621696"/>
                      <a:gd name="connsiteY24" fmla="*/ 5227983 h 5227983"/>
                      <a:gd name="connsiteX25" fmla="*/ 0 w 4621696"/>
                      <a:gd name="connsiteY25" fmla="*/ 5227983 h 5227983"/>
                      <a:gd name="connsiteX26" fmla="*/ 0 w 4621696"/>
                      <a:gd name="connsiteY26" fmla="*/ 4594816 h 5227983"/>
                      <a:gd name="connsiteX27" fmla="*/ 0 w 4621696"/>
                      <a:gd name="connsiteY27" fmla="*/ 4066209 h 5227983"/>
                      <a:gd name="connsiteX28" fmla="*/ 0 w 4621696"/>
                      <a:gd name="connsiteY28" fmla="*/ 3537602 h 5227983"/>
                      <a:gd name="connsiteX29" fmla="*/ 0 w 4621696"/>
                      <a:gd name="connsiteY29" fmla="*/ 2904435 h 5227983"/>
                      <a:gd name="connsiteX30" fmla="*/ 0 w 4621696"/>
                      <a:gd name="connsiteY30" fmla="*/ 2323548 h 5227983"/>
                      <a:gd name="connsiteX31" fmla="*/ 0 w 4621696"/>
                      <a:gd name="connsiteY31" fmla="*/ 1690381 h 5227983"/>
                      <a:gd name="connsiteX32" fmla="*/ 0 w 4621696"/>
                      <a:gd name="connsiteY32" fmla="*/ 1161774 h 5227983"/>
                      <a:gd name="connsiteX33" fmla="*/ 0 w 4621696"/>
                      <a:gd name="connsiteY33" fmla="*/ 737726 h 5227983"/>
                      <a:gd name="connsiteX34" fmla="*/ 0 w 4621696"/>
                      <a:gd name="connsiteY34" fmla="*/ 0 h 52279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</a:cxnLst>
                    <a:rect l="l" t="t" r="r" b="b"/>
                    <a:pathLst>
                      <a:path w="4621696" h="5227983" extrusionOk="0">
                        <a:moveTo>
                          <a:pt x="0" y="0"/>
                        </a:moveTo>
                        <a:cubicBezTo>
                          <a:pt x="99746" y="-47552"/>
                          <a:pt x="383095" y="50039"/>
                          <a:pt x="485278" y="0"/>
                        </a:cubicBezTo>
                        <a:cubicBezTo>
                          <a:pt x="587461" y="-50039"/>
                          <a:pt x="737087" y="35114"/>
                          <a:pt x="924339" y="0"/>
                        </a:cubicBezTo>
                        <a:cubicBezTo>
                          <a:pt x="1111591" y="-35114"/>
                          <a:pt x="1275249" y="15024"/>
                          <a:pt x="1363400" y="0"/>
                        </a:cubicBezTo>
                        <a:cubicBezTo>
                          <a:pt x="1451551" y="-15024"/>
                          <a:pt x="1700583" y="49488"/>
                          <a:pt x="1848678" y="0"/>
                        </a:cubicBezTo>
                        <a:cubicBezTo>
                          <a:pt x="1996773" y="-49488"/>
                          <a:pt x="2277931" y="39300"/>
                          <a:pt x="2472607" y="0"/>
                        </a:cubicBezTo>
                        <a:cubicBezTo>
                          <a:pt x="2667283" y="-39300"/>
                          <a:pt x="2736996" y="42089"/>
                          <a:pt x="2911668" y="0"/>
                        </a:cubicBezTo>
                        <a:cubicBezTo>
                          <a:pt x="3086340" y="-42089"/>
                          <a:pt x="3391281" y="70659"/>
                          <a:pt x="3535597" y="0"/>
                        </a:cubicBezTo>
                        <a:cubicBezTo>
                          <a:pt x="3679913" y="-70659"/>
                          <a:pt x="4282327" y="115545"/>
                          <a:pt x="4621696" y="0"/>
                        </a:cubicBezTo>
                        <a:cubicBezTo>
                          <a:pt x="4634739" y="100582"/>
                          <a:pt x="4592811" y="301830"/>
                          <a:pt x="4621696" y="476327"/>
                        </a:cubicBezTo>
                        <a:cubicBezTo>
                          <a:pt x="4650581" y="650824"/>
                          <a:pt x="4583953" y="899317"/>
                          <a:pt x="4621696" y="1161774"/>
                        </a:cubicBezTo>
                        <a:cubicBezTo>
                          <a:pt x="4659439" y="1424231"/>
                          <a:pt x="4570046" y="1508524"/>
                          <a:pt x="4621696" y="1638101"/>
                        </a:cubicBezTo>
                        <a:cubicBezTo>
                          <a:pt x="4673346" y="1767678"/>
                          <a:pt x="4616432" y="2007978"/>
                          <a:pt x="4621696" y="2271268"/>
                        </a:cubicBezTo>
                        <a:cubicBezTo>
                          <a:pt x="4626960" y="2534558"/>
                          <a:pt x="4611840" y="2554611"/>
                          <a:pt x="4621696" y="2695316"/>
                        </a:cubicBezTo>
                        <a:cubicBezTo>
                          <a:pt x="4631552" y="2836021"/>
                          <a:pt x="4593501" y="3005895"/>
                          <a:pt x="4621696" y="3276203"/>
                        </a:cubicBezTo>
                        <a:cubicBezTo>
                          <a:pt x="4649891" y="3546511"/>
                          <a:pt x="4615330" y="3576649"/>
                          <a:pt x="4621696" y="3857090"/>
                        </a:cubicBezTo>
                        <a:cubicBezTo>
                          <a:pt x="4628062" y="4137531"/>
                          <a:pt x="4571078" y="4286580"/>
                          <a:pt x="4621696" y="4437977"/>
                        </a:cubicBezTo>
                        <a:cubicBezTo>
                          <a:pt x="4672314" y="4589374"/>
                          <a:pt x="4592673" y="4947240"/>
                          <a:pt x="4621696" y="5227983"/>
                        </a:cubicBezTo>
                        <a:cubicBezTo>
                          <a:pt x="4411429" y="5285917"/>
                          <a:pt x="4254387" y="5182123"/>
                          <a:pt x="4136418" y="5227983"/>
                        </a:cubicBezTo>
                        <a:cubicBezTo>
                          <a:pt x="4018449" y="5273843"/>
                          <a:pt x="3781990" y="5190635"/>
                          <a:pt x="3604923" y="5227983"/>
                        </a:cubicBezTo>
                        <a:cubicBezTo>
                          <a:pt x="3427856" y="5265331"/>
                          <a:pt x="3341760" y="5189353"/>
                          <a:pt x="3119645" y="5227983"/>
                        </a:cubicBezTo>
                        <a:cubicBezTo>
                          <a:pt x="2897530" y="5266613"/>
                          <a:pt x="2644708" y="5215248"/>
                          <a:pt x="2495716" y="5227983"/>
                        </a:cubicBezTo>
                        <a:cubicBezTo>
                          <a:pt x="2346724" y="5240718"/>
                          <a:pt x="2073449" y="5195287"/>
                          <a:pt x="1918004" y="5227983"/>
                        </a:cubicBezTo>
                        <a:cubicBezTo>
                          <a:pt x="1762559" y="5260679"/>
                          <a:pt x="1555646" y="5154594"/>
                          <a:pt x="1294075" y="5227983"/>
                        </a:cubicBezTo>
                        <a:cubicBezTo>
                          <a:pt x="1032504" y="5301372"/>
                          <a:pt x="851459" y="5162947"/>
                          <a:pt x="716363" y="5227983"/>
                        </a:cubicBezTo>
                        <a:cubicBezTo>
                          <a:pt x="581267" y="5293019"/>
                          <a:pt x="255272" y="5224282"/>
                          <a:pt x="0" y="5227983"/>
                        </a:cubicBezTo>
                        <a:cubicBezTo>
                          <a:pt x="-5997" y="4922147"/>
                          <a:pt x="57067" y="4749026"/>
                          <a:pt x="0" y="4594816"/>
                        </a:cubicBezTo>
                        <a:cubicBezTo>
                          <a:pt x="-57067" y="4440606"/>
                          <a:pt x="16828" y="4202948"/>
                          <a:pt x="0" y="4066209"/>
                        </a:cubicBezTo>
                        <a:cubicBezTo>
                          <a:pt x="-16828" y="3929470"/>
                          <a:pt x="50146" y="3737017"/>
                          <a:pt x="0" y="3537602"/>
                        </a:cubicBezTo>
                        <a:cubicBezTo>
                          <a:pt x="-50146" y="3338187"/>
                          <a:pt x="53068" y="3175456"/>
                          <a:pt x="0" y="2904435"/>
                        </a:cubicBezTo>
                        <a:cubicBezTo>
                          <a:pt x="-53068" y="2633414"/>
                          <a:pt x="39566" y="2590441"/>
                          <a:pt x="0" y="2323548"/>
                        </a:cubicBezTo>
                        <a:cubicBezTo>
                          <a:pt x="-39566" y="2056655"/>
                          <a:pt x="56276" y="1931393"/>
                          <a:pt x="0" y="1690381"/>
                        </a:cubicBezTo>
                        <a:cubicBezTo>
                          <a:pt x="-56276" y="1449369"/>
                          <a:pt x="44929" y="1320869"/>
                          <a:pt x="0" y="1161774"/>
                        </a:cubicBezTo>
                        <a:cubicBezTo>
                          <a:pt x="-44929" y="1002679"/>
                          <a:pt x="2189" y="835266"/>
                          <a:pt x="0" y="737726"/>
                        </a:cubicBezTo>
                        <a:cubicBezTo>
                          <a:pt x="-2189" y="640186"/>
                          <a:pt x="79321" y="25634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4" name="Retângulo 43">
            <a:extLst>
              <a:ext uri="{FF2B5EF4-FFF2-40B4-BE49-F238E27FC236}">
                <a16:creationId xmlns:a16="http://schemas.microsoft.com/office/drawing/2014/main" id="{0ABBB7B8-AB82-49F9-84C4-F4399CA46679}"/>
              </a:ext>
            </a:extLst>
          </p:cNvPr>
          <p:cNvSpPr/>
          <p:nvPr/>
        </p:nvSpPr>
        <p:spPr>
          <a:xfrm>
            <a:off x="6447992" y="1613663"/>
            <a:ext cx="2939212" cy="334338"/>
          </a:xfrm>
          <a:prstGeom prst="rect">
            <a:avLst/>
          </a:prstGeom>
          <a:noFill/>
          <a:ln w="5715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b="1" dirty="0">
                <a:solidFill>
                  <a:schemeClr val="bg1">
                    <a:lumMod val="50000"/>
                  </a:schemeClr>
                </a:solidFill>
                <a:cs typeface="Calibri"/>
              </a:rPr>
              <a:t>GERENCIAMENTO DA PAS</a:t>
            </a:r>
            <a:endParaRPr lang="pt-BR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id="{D36F9785-E2CC-4A3C-8E94-7DC24EED2616}"/>
              </a:ext>
            </a:extLst>
          </p:cNvPr>
          <p:cNvSpPr/>
          <p:nvPr/>
        </p:nvSpPr>
        <p:spPr>
          <a:xfrm>
            <a:off x="1232904" y="3957888"/>
            <a:ext cx="3369924" cy="495375"/>
          </a:xfrm>
          <a:prstGeom prst="rect">
            <a:avLst/>
          </a:prstGeom>
          <a:solidFill>
            <a:srgbClr val="11483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b="1" dirty="0">
                <a:cs typeface="Calibri"/>
              </a:rPr>
              <a:t>OPERACIONALIZAÇÃO</a:t>
            </a:r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932B4F89-BA63-4054-ABE5-4B9A7034FB1E}"/>
              </a:ext>
            </a:extLst>
          </p:cNvPr>
          <p:cNvSpPr/>
          <p:nvPr/>
        </p:nvSpPr>
        <p:spPr>
          <a:xfrm>
            <a:off x="6886006" y="4692466"/>
            <a:ext cx="2351604" cy="304047"/>
          </a:xfrm>
          <a:prstGeom prst="rect">
            <a:avLst/>
          </a:prstGeom>
          <a:solidFill>
            <a:srgbClr val="11483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400" dirty="0">
                <a:cs typeface="Calibri"/>
              </a:rPr>
              <a:t>ATIVIDADE DE DISPERSÃO</a:t>
            </a:r>
            <a:endParaRPr lang="pt-BR" sz="1400" dirty="0"/>
          </a:p>
        </p:txBody>
      </p:sp>
      <p:sp>
        <p:nvSpPr>
          <p:cNvPr id="26" name="Título 1">
            <a:extLst>
              <a:ext uri="{FF2B5EF4-FFF2-40B4-BE49-F238E27FC236}">
                <a16:creationId xmlns:a16="http://schemas.microsoft.com/office/drawing/2014/main" id="{F29DBE63-B671-4994-845F-54B9B791E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3750" y="203458"/>
            <a:ext cx="3389678" cy="1325563"/>
          </a:xfrm>
        </p:spPr>
        <p:txBody>
          <a:bodyPr/>
          <a:lstStyle/>
          <a:p>
            <a:pPr algn="ctr"/>
            <a:r>
              <a:rPr lang="pt-BR" dirty="0"/>
              <a:t>Desenho operacional</a:t>
            </a:r>
          </a:p>
        </p:txBody>
      </p:sp>
    </p:spTree>
    <p:extLst>
      <p:ext uri="{BB962C8B-B14F-4D97-AF65-F5344CB8AC3E}">
        <p14:creationId xmlns:p14="http://schemas.microsoft.com/office/powerpoint/2010/main" val="944848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/>
      <p:bldP spid="43" grpId="0" animBg="1"/>
      <p:bldP spid="44" grpId="0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C88A54-E45D-402F-A9F0-8AFBBA14D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 processo de tutoria</a:t>
            </a:r>
          </a:p>
        </p:txBody>
      </p:sp>
      <p:pic>
        <p:nvPicPr>
          <p:cNvPr id="4" name="Espaço Reservado para Conteúdo 6">
            <a:extLst>
              <a:ext uri="{FF2B5EF4-FFF2-40B4-BE49-F238E27FC236}">
                <a16:creationId xmlns:a16="http://schemas.microsoft.com/office/drawing/2014/main" id="{A42C7A56-883D-4D11-BD87-C67AEBF608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7654" y="2258119"/>
            <a:ext cx="5427441" cy="349089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50800" dir="5400000" algn="ctr" rotWithShape="0">
              <a:schemeClr val="bg1">
                <a:lumMod val="95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589047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Processo de Tutoria I Tutor e Equipe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F975A971-AB2C-4349-BCA2-73E5374F85A3}"/>
              </a:ext>
            </a:extLst>
          </p:cNvPr>
          <p:cNvSpPr/>
          <p:nvPr/>
        </p:nvSpPr>
        <p:spPr>
          <a:xfrm>
            <a:off x="1002307" y="2443390"/>
            <a:ext cx="3017869" cy="617050"/>
          </a:xfrm>
          <a:prstGeom prst="rect">
            <a:avLst/>
          </a:prstGeom>
          <a:solidFill>
            <a:srgbClr val="11483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WORKSHOP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A558EC16-9DB1-471D-BEE3-6AE37AB854DE}"/>
              </a:ext>
            </a:extLst>
          </p:cNvPr>
          <p:cNvSpPr/>
          <p:nvPr/>
        </p:nvSpPr>
        <p:spPr>
          <a:xfrm>
            <a:off x="4296123" y="2432262"/>
            <a:ext cx="3017869" cy="617050"/>
          </a:xfrm>
          <a:prstGeom prst="rect">
            <a:avLst/>
          </a:prstGeom>
          <a:solidFill>
            <a:srgbClr val="11483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OFICINA TUTORIAL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4DE92A60-5D44-4E5E-8691-98688AC48BDD}"/>
              </a:ext>
            </a:extLst>
          </p:cNvPr>
          <p:cNvSpPr/>
          <p:nvPr/>
        </p:nvSpPr>
        <p:spPr>
          <a:xfrm>
            <a:off x="1002307" y="3294205"/>
            <a:ext cx="3017869" cy="3024983"/>
          </a:xfrm>
          <a:prstGeom prst="rect">
            <a:avLst/>
          </a:prstGeom>
          <a:noFill/>
          <a:ln w="38100">
            <a:solidFill>
              <a:srgbClr val="11483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E43E51D2-9907-4E21-88C6-7DD8FFEFC27E}"/>
              </a:ext>
            </a:extLst>
          </p:cNvPr>
          <p:cNvSpPr/>
          <p:nvPr/>
        </p:nvSpPr>
        <p:spPr>
          <a:xfrm>
            <a:off x="4296124" y="3284367"/>
            <a:ext cx="3017869" cy="3024983"/>
          </a:xfrm>
          <a:prstGeom prst="rect">
            <a:avLst/>
          </a:prstGeom>
          <a:noFill/>
          <a:ln w="38100">
            <a:solidFill>
              <a:srgbClr val="11483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1E2E1213-E3AE-4F59-B36D-BD736A9C5D36}"/>
              </a:ext>
            </a:extLst>
          </p:cNvPr>
          <p:cNvSpPr txBox="1"/>
          <p:nvPr/>
        </p:nvSpPr>
        <p:spPr>
          <a:xfrm>
            <a:off x="4536368" y="3699348"/>
            <a:ext cx="233289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909978">
              <a:buFont typeface="Wingdings" panose="05000000000000000000" pitchFamily="2" charset="2"/>
              <a:buChar char="§"/>
            </a:pPr>
            <a:r>
              <a:rPr lang="pt-BR" altLang="pt-BR" sz="1800" dirty="0">
                <a:latin typeface="Calibri  "/>
              </a:rPr>
              <a:t>Momento de avaliação</a:t>
            </a:r>
          </a:p>
          <a:p>
            <a:pPr marL="285750" indent="-285750" defTabSz="909978">
              <a:buFont typeface="Wingdings" panose="05000000000000000000" pitchFamily="2" charset="2"/>
              <a:buChar char="§"/>
            </a:pPr>
            <a:r>
              <a:rPr lang="pt-BR" altLang="pt-BR" sz="1800" dirty="0">
                <a:latin typeface="Calibri  "/>
              </a:rPr>
              <a:t>Problematização e identificação de inconformidades</a:t>
            </a:r>
          </a:p>
          <a:p>
            <a:pPr marL="742950" lvl="1" indent="-285750" defTabSz="909978">
              <a:buFont typeface="Arial" panose="020B0604020202020204" pitchFamily="34" charset="0"/>
              <a:buChar char="•"/>
            </a:pPr>
            <a:r>
              <a:rPr lang="pt-BR" altLang="pt-BR" dirty="0">
                <a:latin typeface="Calibri  "/>
              </a:rPr>
              <a:t>Causas</a:t>
            </a:r>
          </a:p>
          <a:p>
            <a:pPr marL="742950" lvl="1" indent="-285750" defTabSz="909978">
              <a:buFont typeface="Arial" panose="020B0604020202020204" pitchFamily="34" charset="0"/>
              <a:buChar char="•"/>
            </a:pPr>
            <a:r>
              <a:rPr lang="pt-BR" altLang="pt-BR" dirty="0">
                <a:latin typeface="Calibri  "/>
              </a:rPr>
              <a:t>Prioridades</a:t>
            </a:r>
          </a:p>
          <a:p>
            <a:pPr marL="742950" lvl="1" indent="-285750" defTabSz="909978">
              <a:buFont typeface="Arial" panose="020B0604020202020204" pitchFamily="34" charset="0"/>
              <a:buChar char="•"/>
            </a:pPr>
            <a:r>
              <a:rPr lang="pt-BR" altLang="pt-BR" dirty="0">
                <a:latin typeface="Calibri  "/>
              </a:rPr>
              <a:t>Plano de ação</a:t>
            </a:r>
          </a:p>
          <a:p>
            <a:endParaRPr lang="pt-BR" dirty="0">
              <a:latin typeface="Calibri  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CFDE46A2-9C5C-40BD-9C7D-781301005751}"/>
              </a:ext>
            </a:extLst>
          </p:cNvPr>
          <p:cNvSpPr txBox="1"/>
          <p:nvPr/>
        </p:nvSpPr>
        <p:spPr>
          <a:xfrm>
            <a:off x="1086697" y="3770673"/>
            <a:ext cx="28490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dirty="0">
                <a:latin typeface="Calibri  "/>
              </a:rPr>
              <a:t>Momentos de alinhamento Conceitual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dirty="0">
                <a:latin typeface="Calibri  "/>
              </a:rPr>
              <a:t>Apresentação de novas temáticas</a:t>
            </a: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50EB2620-A8A9-4707-8606-C82FB4CB1940}"/>
              </a:ext>
            </a:extLst>
          </p:cNvPr>
          <p:cNvSpPr/>
          <p:nvPr/>
        </p:nvSpPr>
        <p:spPr>
          <a:xfrm>
            <a:off x="7589941" y="2434406"/>
            <a:ext cx="3017869" cy="615600"/>
          </a:xfrm>
          <a:prstGeom prst="rect">
            <a:avLst/>
          </a:prstGeom>
          <a:solidFill>
            <a:srgbClr val="11483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ATIVIDADE DE DISPERSÃO</a:t>
            </a: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DB4F9589-8FB2-40ED-A9EA-46F56E519AFD}"/>
              </a:ext>
            </a:extLst>
          </p:cNvPr>
          <p:cNvSpPr/>
          <p:nvPr/>
        </p:nvSpPr>
        <p:spPr>
          <a:xfrm>
            <a:off x="7589941" y="3294205"/>
            <a:ext cx="3017869" cy="3024983"/>
          </a:xfrm>
          <a:prstGeom prst="rect">
            <a:avLst/>
          </a:prstGeom>
          <a:noFill/>
          <a:ln w="38100">
            <a:solidFill>
              <a:srgbClr val="11483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56E79D5D-B2A6-448A-A5AC-A4D2FDECA54F}"/>
              </a:ext>
            </a:extLst>
          </p:cNvPr>
          <p:cNvSpPr txBox="1"/>
          <p:nvPr/>
        </p:nvSpPr>
        <p:spPr>
          <a:xfrm>
            <a:off x="7921352" y="3770673"/>
            <a:ext cx="231549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dirty="0">
                <a:effectLst/>
                <a:latin typeface="Calibri  "/>
                <a:ea typeface="Calibri" panose="020F0502020204030204" pitchFamily="34" charset="0"/>
                <a:cs typeface="Arial" panose="020B0604020202020204" pitchFamily="34" charset="0"/>
              </a:rPr>
              <a:t>Momento em que as ações disparadas nas oficinas tutoriais e descritas no plano de ação são executadas</a:t>
            </a:r>
          </a:p>
          <a:p>
            <a:endParaRPr lang="pt-BR" dirty="0">
              <a:latin typeface="Calibri  "/>
            </a:endParaRPr>
          </a:p>
        </p:txBody>
      </p:sp>
    </p:spTree>
    <p:extLst>
      <p:ext uri="{BB962C8B-B14F-4D97-AF65-F5344CB8AC3E}">
        <p14:creationId xmlns:p14="http://schemas.microsoft.com/office/powerpoint/2010/main" val="22561133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213CE2-C526-4782-999F-325E05549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Processo de Tutoria I Tutor e Equipe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26BB8FB1-D762-44D0-9487-E9A5DCBD6C9B}"/>
              </a:ext>
            </a:extLst>
          </p:cNvPr>
          <p:cNvSpPr/>
          <p:nvPr/>
        </p:nvSpPr>
        <p:spPr>
          <a:xfrm>
            <a:off x="4231605" y="2202081"/>
            <a:ext cx="3017869" cy="617050"/>
          </a:xfrm>
          <a:prstGeom prst="rect">
            <a:avLst/>
          </a:prstGeom>
          <a:solidFill>
            <a:srgbClr val="11483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MONITORAMENTO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BECDF338-193D-42EB-A46E-878654D6DA55}"/>
              </a:ext>
            </a:extLst>
          </p:cNvPr>
          <p:cNvSpPr/>
          <p:nvPr/>
        </p:nvSpPr>
        <p:spPr>
          <a:xfrm>
            <a:off x="4231605" y="3082211"/>
            <a:ext cx="3017869" cy="3024983"/>
          </a:xfrm>
          <a:prstGeom prst="rect">
            <a:avLst/>
          </a:prstGeom>
          <a:noFill/>
          <a:ln w="38100">
            <a:solidFill>
              <a:srgbClr val="11483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149B5A89-9AF6-4BD4-ABAB-6D6D90E4BE43}"/>
              </a:ext>
            </a:extLst>
          </p:cNvPr>
          <p:cNvSpPr txBox="1"/>
          <p:nvPr/>
        </p:nvSpPr>
        <p:spPr>
          <a:xfrm>
            <a:off x="4395848" y="3517143"/>
            <a:ext cx="25809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Acompanhamento contínuo das atividades que foram definidas no plano de ação e dos processos implantados ou em implantação</a:t>
            </a:r>
          </a:p>
        </p:txBody>
      </p:sp>
    </p:spTree>
    <p:extLst>
      <p:ext uri="{BB962C8B-B14F-4D97-AF65-F5344CB8AC3E}">
        <p14:creationId xmlns:p14="http://schemas.microsoft.com/office/powerpoint/2010/main" val="38560084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49D05D-C35C-47A3-9BAB-6798B5895B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Processo de tutoria x Ciclo PDSA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2DC26C8C-4951-4E2A-B81A-1B9FAD378B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246" y="1914996"/>
            <a:ext cx="4242236" cy="4242236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D5DF7077-F9C4-4955-94AE-AE31D40B069F}"/>
              </a:ext>
            </a:extLst>
          </p:cNvPr>
          <p:cNvSpPr/>
          <p:nvPr/>
        </p:nvSpPr>
        <p:spPr>
          <a:xfrm>
            <a:off x="7719309" y="2302142"/>
            <a:ext cx="3017869" cy="617050"/>
          </a:xfrm>
          <a:prstGeom prst="rect">
            <a:avLst/>
          </a:prstGeom>
          <a:solidFill>
            <a:srgbClr val="11483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OFICINA TUTORIAL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2A17A4D3-87B8-45D7-9E0F-DBE1ED2FFABD}"/>
              </a:ext>
            </a:extLst>
          </p:cNvPr>
          <p:cNvSpPr/>
          <p:nvPr/>
        </p:nvSpPr>
        <p:spPr>
          <a:xfrm>
            <a:off x="7719309" y="5002946"/>
            <a:ext cx="3017869" cy="615600"/>
          </a:xfrm>
          <a:prstGeom prst="rect">
            <a:avLst/>
          </a:prstGeom>
          <a:solidFill>
            <a:srgbClr val="11483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ATIVIDADE DE DISPERSÃO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F8E76AA0-9FB3-4931-99CB-327F1232DEA3}"/>
              </a:ext>
            </a:extLst>
          </p:cNvPr>
          <p:cNvSpPr/>
          <p:nvPr/>
        </p:nvSpPr>
        <p:spPr>
          <a:xfrm>
            <a:off x="943550" y="5001497"/>
            <a:ext cx="3017869" cy="617049"/>
          </a:xfrm>
          <a:prstGeom prst="rect">
            <a:avLst/>
          </a:prstGeom>
          <a:solidFill>
            <a:srgbClr val="11483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MONITORAMENTO 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91E598DD-7B62-49B9-AD48-BE984464ED89}"/>
              </a:ext>
            </a:extLst>
          </p:cNvPr>
          <p:cNvSpPr/>
          <p:nvPr/>
        </p:nvSpPr>
        <p:spPr>
          <a:xfrm>
            <a:off x="943550" y="2153842"/>
            <a:ext cx="3017869" cy="617049"/>
          </a:xfrm>
          <a:prstGeom prst="rect">
            <a:avLst/>
          </a:prstGeom>
          <a:solidFill>
            <a:srgbClr val="11483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PADRONIZAÇÃO E IMPLEMENTAÇÃO </a:t>
            </a:r>
          </a:p>
        </p:txBody>
      </p:sp>
    </p:spTree>
    <p:extLst>
      <p:ext uri="{BB962C8B-B14F-4D97-AF65-F5344CB8AC3E}">
        <p14:creationId xmlns:p14="http://schemas.microsoft.com/office/powerpoint/2010/main" val="14839418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E4CF3D-49B1-4AA4-9478-B1A02E2A8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Processo de Tutoria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1ABDF158-4D7A-42F4-B39D-45652E05423D}"/>
              </a:ext>
            </a:extLst>
          </p:cNvPr>
          <p:cNvSpPr/>
          <p:nvPr/>
        </p:nvSpPr>
        <p:spPr>
          <a:xfrm>
            <a:off x="2608289" y="2202081"/>
            <a:ext cx="6263400" cy="617050"/>
          </a:xfrm>
          <a:prstGeom prst="rect">
            <a:avLst/>
          </a:prstGeom>
          <a:solidFill>
            <a:srgbClr val="11483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PADRONIZAÇÃO E IMPLEMENTAÇÃO 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89A17D9C-35CF-4F75-9DE5-CF3467F4FE16}"/>
              </a:ext>
            </a:extLst>
          </p:cNvPr>
          <p:cNvSpPr/>
          <p:nvPr/>
        </p:nvSpPr>
        <p:spPr>
          <a:xfrm>
            <a:off x="2608289" y="3082211"/>
            <a:ext cx="3017869" cy="3024983"/>
          </a:xfrm>
          <a:prstGeom prst="rect">
            <a:avLst/>
          </a:prstGeom>
          <a:noFill/>
          <a:ln w="38100">
            <a:solidFill>
              <a:srgbClr val="11483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CBC70D0C-707A-4539-AF7C-58F6679FC63B}"/>
              </a:ext>
            </a:extLst>
          </p:cNvPr>
          <p:cNvSpPr txBox="1"/>
          <p:nvPr/>
        </p:nvSpPr>
        <p:spPr>
          <a:xfrm>
            <a:off x="2772532" y="3517143"/>
            <a:ext cx="25809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Após identificação da melhoria definida, o processo é padronizado, para posterior desenvolvimento de um plano de implementação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B11BF780-5842-4962-9DC0-4ABAF8C2AECE}"/>
              </a:ext>
            </a:extLst>
          </p:cNvPr>
          <p:cNvSpPr/>
          <p:nvPr/>
        </p:nvSpPr>
        <p:spPr>
          <a:xfrm>
            <a:off x="5853820" y="3082211"/>
            <a:ext cx="3017869" cy="3024983"/>
          </a:xfrm>
          <a:prstGeom prst="rect">
            <a:avLst/>
          </a:prstGeom>
          <a:noFill/>
          <a:ln w="38100">
            <a:solidFill>
              <a:srgbClr val="11483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71C83506-F016-4277-BC25-6FFEAAEA5ECC}"/>
              </a:ext>
            </a:extLst>
          </p:cNvPr>
          <p:cNvSpPr txBox="1"/>
          <p:nvPr/>
        </p:nvSpPr>
        <p:spPr>
          <a:xfrm>
            <a:off x="6018063" y="3517143"/>
            <a:ext cx="25809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Esse momento, em especial, precisa estar diretamente ligado à relação serviço/gestão municipal</a:t>
            </a:r>
          </a:p>
        </p:txBody>
      </p:sp>
    </p:spTree>
    <p:extLst>
      <p:ext uri="{BB962C8B-B14F-4D97-AF65-F5344CB8AC3E}">
        <p14:creationId xmlns:p14="http://schemas.microsoft.com/office/powerpoint/2010/main" val="25508396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503195" y="967595"/>
            <a:ext cx="10515600" cy="1260087"/>
          </a:xfrm>
        </p:spPr>
        <p:txBody>
          <a:bodyPr/>
          <a:lstStyle/>
          <a:p>
            <a:r>
              <a:rPr lang="pt-BR" dirty="0"/>
              <a:t>Mudança de Melhoria</a:t>
            </a:r>
          </a:p>
        </p:txBody>
      </p:sp>
      <p:sp>
        <p:nvSpPr>
          <p:cNvPr id="9" name="Espaço Reservado para Conteúdo 8"/>
          <p:cNvSpPr>
            <a:spLocks noGrp="1"/>
          </p:cNvSpPr>
          <p:nvPr>
            <p:ph sz="half" idx="2"/>
          </p:nvPr>
        </p:nvSpPr>
        <p:spPr>
          <a:xfrm>
            <a:off x="503195" y="2407730"/>
            <a:ext cx="5870309" cy="3065301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t-BR" dirty="0"/>
              <a:t>“A melhoria contínua parte de um suposto de que as mudanças organizacionais não ocorrem a menos que </a:t>
            </a:r>
            <a:r>
              <a:rPr lang="pt-BR" b="1" dirty="0"/>
              <a:t>alguém</a:t>
            </a:r>
            <a:r>
              <a:rPr lang="pt-BR" dirty="0"/>
              <a:t> </a:t>
            </a:r>
            <a:r>
              <a:rPr lang="pt-BR" b="1" dirty="0"/>
              <a:t>tome a iniciativa</a:t>
            </a:r>
            <a:r>
              <a:rPr lang="pt-BR" dirty="0"/>
              <a:t>, e que devem ter um </a:t>
            </a:r>
            <a:r>
              <a:rPr lang="pt-BR" b="1" dirty="0"/>
              <a:t>impacto positivo</a:t>
            </a:r>
            <a:r>
              <a:rPr lang="pt-BR" dirty="0"/>
              <a:t> e </a:t>
            </a:r>
            <a:r>
              <a:rPr lang="pt-BR" b="1" dirty="0"/>
              <a:t>significativo ao longo do tempo</a:t>
            </a:r>
            <a:r>
              <a:rPr lang="pt-BR" dirty="0"/>
              <a:t>” (MENDES, 2021).</a:t>
            </a:r>
          </a:p>
          <a:p>
            <a:pPr marL="0" indent="0">
              <a:lnSpc>
                <a:spcPct val="150000"/>
              </a:lnSpc>
              <a:buNone/>
            </a:pPr>
            <a:endParaRPr lang="pt-BR" dirty="0"/>
          </a:p>
        </p:txBody>
      </p:sp>
      <p:graphicFrame>
        <p:nvGraphicFramePr>
          <p:cNvPr id="11" name="Diagrama 10">
            <a:extLst>
              <a:ext uri="{FF2B5EF4-FFF2-40B4-BE49-F238E27FC236}">
                <a16:creationId xmlns:a16="http://schemas.microsoft.com/office/drawing/2014/main" id="{788AB0FF-D07A-45C8-B472-9052044A5E31}"/>
              </a:ext>
            </a:extLst>
          </p:cNvPr>
          <p:cNvGraphicFramePr/>
          <p:nvPr/>
        </p:nvGraphicFramePr>
        <p:xfrm>
          <a:off x="5420173" y="1011570"/>
          <a:ext cx="5275224" cy="46704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213230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2FF6B3-10D2-4F3B-8FFF-2D88D2573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7512" y="4198651"/>
            <a:ext cx="6572251" cy="866559"/>
          </a:xfrm>
        </p:spPr>
        <p:txBody>
          <a:bodyPr>
            <a:normAutofit fontScale="90000"/>
          </a:bodyPr>
          <a:lstStyle/>
          <a:p>
            <a:r>
              <a:rPr lang="pt-BR" sz="3600" dirty="0"/>
              <a:t>Apresentação do Saúde Mental na APS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495113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BA783E-4637-41DA-858F-32BE269D3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Mudança de Melhoria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15ECBB20-2598-428E-976F-BC71C0F62BA4}"/>
              </a:ext>
            </a:extLst>
          </p:cNvPr>
          <p:cNvSpPr txBox="1"/>
          <p:nvPr/>
        </p:nvSpPr>
        <p:spPr>
          <a:xfrm>
            <a:off x="3232298" y="2474434"/>
            <a:ext cx="4076068" cy="400110"/>
          </a:xfrm>
          <a:prstGeom prst="rect">
            <a:avLst/>
          </a:prstGeom>
          <a:solidFill>
            <a:srgbClr val="1D7D5B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solidFill>
                  <a:schemeClr val="bg1"/>
                </a:solidFill>
              </a:rPr>
              <a:t>Requer</a:t>
            </a:r>
            <a:endParaRPr lang="pt-BR" sz="2000" i="1" dirty="0">
              <a:solidFill>
                <a:schemeClr val="bg1"/>
              </a:solidFill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B718F856-7A47-4CC8-9BA1-FDBCA0D95988}"/>
              </a:ext>
            </a:extLst>
          </p:cNvPr>
          <p:cNvSpPr txBox="1"/>
          <p:nvPr/>
        </p:nvSpPr>
        <p:spPr>
          <a:xfrm>
            <a:off x="3232298" y="5247204"/>
            <a:ext cx="4076068" cy="400110"/>
          </a:xfrm>
          <a:prstGeom prst="rect">
            <a:avLst/>
          </a:prstGeom>
          <a:solidFill>
            <a:srgbClr val="1D7D5B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solidFill>
                  <a:schemeClr val="bg1"/>
                </a:solidFill>
              </a:rPr>
              <a:t>Nem sempre resulta em</a:t>
            </a:r>
            <a:endParaRPr lang="pt-BR" sz="2000" i="1" dirty="0">
              <a:solidFill>
                <a:schemeClr val="bg1"/>
              </a:solidFill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0F6B8F07-7C00-4D7B-B823-FCB08FA00311}"/>
              </a:ext>
            </a:extLst>
          </p:cNvPr>
          <p:cNvSpPr txBox="1"/>
          <p:nvPr/>
        </p:nvSpPr>
        <p:spPr>
          <a:xfrm>
            <a:off x="573462" y="3712642"/>
            <a:ext cx="2331290" cy="400110"/>
          </a:xfrm>
          <a:prstGeom prst="rect">
            <a:avLst/>
          </a:prstGeom>
          <a:solidFill>
            <a:srgbClr val="1D7D5B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solidFill>
                  <a:schemeClr val="bg1"/>
                </a:solidFill>
              </a:rPr>
              <a:t>Mudança </a:t>
            </a:r>
            <a:endParaRPr lang="pt-BR" sz="2000" i="1" dirty="0">
              <a:solidFill>
                <a:schemeClr val="bg1"/>
              </a:solidFill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8F9A33EE-5143-47FE-8FD8-757677F466D4}"/>
              </a:ext>
            </a:extLst>
          </p:cNvPr>
          <p:cNvSpPr txBox="1"/>
          <p:nvPr/>
        </p:nvSpPr>
        <p:spPr>
          <a:xfrm>
            <a:off x="7553853" y="3683589"/>
            <a:ext cx="2331290" cy="400110"/>
          </a:xfrm>
          <a:prstGeom prst="rect">
            <a:avLst/>
          </a:prstGeom>
          <a:solidFill>
            <a:srgbClr val="1D7D5B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solidFill>
                  <a:schemeClr val="bg1"/>
                </a:solidFill>
              </a:rPr>
              <a:t>Melhoria </a:t>
            </a:r>
            <a:endParaRPr lang="pt-BR" sz="2000" i="1" dirty="0">
              <a:solidFill>
                <a:schemeClr val="bg1"/>
              </a:solidFill>
            </a:endParaRPr>
          </a:p>
        </p:txBody>
      </p:sp>
      <p:sp>
        <p:nvSpPr>
          <p:cNvPr id="8" name="Seta dobrada para cima 20">
            <a:extLst>
              <a:ext uri="{FF2B5EF4-FFF2-40B4-BE49-F238E27FC236}">
                <a16:creationId xmlns:a16="http://schemas.microsoft.com/office/drawing/2014/main" id="{D83D3DBD-F576-4B9B-BE2F-716FDA695868}"/>
              </a:ext>
            </a:extLst>
          </p:cNvPr>
          <p:cNvSpPr/>
          <p:nvPr/>
        </p:nvSpPr>
        <p:spPr>
          <a:xfrm>
            <a:off x="8060840" y="4759407"/>
            <a:ext cx="875763" cy="806705"/>
          </a:xfrm>
          <a:prstGeom prst="bentUpArrow">
            <a:avLst/>
          </a:prstGeom>
          <a:solidFill>
            <a:srgbClr val="11483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Seta dobrada para cima 21">
            <a:extLst>
              <a:ext uri="{FF2B5EF4-FFF2-40B4-BE49-F238E27FC236}">
                <a16:creationId xmlns:a16="http://schemas.microsoft.com/office/drawing/2014/main" id="{996DF1AC-F7E0-411D-9118-7EBF1B4531E6}"/>
              </a:ext>
            </a:extLst>
          </p:cNvPr>
          <p:cNvSpPr/>
          <p:nvPr/>
        </p:nvSpPr>
        <p:spPr>
          <a:xfrm rot="10800000">
            <a:off x="1479206" y="2375133"/>
            <a:ext cx="875763" cy="806705"/>
          </a:xfrm>
          <a:prstGeom prst="bentUpArrow">
            <a:avLst/>
          </a:prstGeom>
          <a:solidFill>
            <a:srgbClr val="11483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Seta dobrada para cima 22">
            <a:extLst>
              <a:ext uri="{FF2B5EF4-FFF2-40B4-BE49-F238E27FC236}">
                <a16:creationId xmlns:a16="http://schemas.microsoft.com/office/drawing/2014/main" id="{A303F6C0-4306-4131-8267-DF3C26D8A9BC}"/>
              </a:ext>
            </a:extLst>
          </p:cNvPr>
          <p:cNvSpPr/>
          <p:nvPr/>
        </p:nvSpPr>
        <p:spPr>
          <a:xfrm rot="16200000">
            <a:off x="8060841" y="2340605"/>
            <a:ext cx="875763" cy="806705"/>
          </a:xfrm>
          <a:prstGeom prst="bentUpArrow">
            <a:avLst/>
          </a:prstGeom>
          <a:solidFill>
            <a:srgbClr val="11483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Seta dobrada para cima 23">
            <a:extLst>
              <a:ext uri="{FF2B5EF4-FFF2-40B4-BE49-F238E27FC236}">
                <a16:creationId xmlns:a16="http://schemas.microsoft.com/office/drawing/2014/main" id="{1285DBA8-DD07-4474-8325-B3AB4948F01A}"/>
              </a:ext>
            </a:extLst>
          </p:cNvPr>
          <p:cNvSpPr/>
          <p:nvPr/>
        </p:nvSpPr>
        <p:spPr>
          <a:xfrm rot="5400000">
            <a:off x="1513735" y="4806080"/>
            <a:ext cx="875763" cy="806705"/>
          </a:xfrm>
          <a:prstGeom prst="bentUpArrow">
            <a:avLst/>
          </a:prstGeom>
          <a:solidFill>
            <a:srgbClr val="11483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4BB64DE9-4AF7-47C7-B152-3AAD9CA3943E}"/>
              </a:ext>
            </a:extLst>
          </p:cNvPr>
          <p:cNvSpPr/>
          <p:nvPr/>
        </p:nvSpPr>
        <p:spPr>
          <a:xfrm>
            <a:off x="169601" y="6325158"/>
            <a:ext cx="5434436" cy="313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Fonte: </a:t>
            </a: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Mendes, E.V. Desafios do SUS. Brasília, DF. </a:t>
            </a:r>
            <a:r>
              <a:rPr 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Conass</a:t>
            </a: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, 2019 </a:t>
            </a:r>
          </a:p>
        </p:txBody>
      </p:sp>
    </p:spTree>
    <p:extLst>
      <p:ext uri="{BB962C8B-B14F-4D97-AF65-F5344CB8AC3E}">
        <p14:creationId xmlns:p14="http://schemas.microsoft.com/office/powerpoint/2010/main" val="3306559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1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2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8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9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btitle 2">
            <a:extLst>
              <a:ext uri="{FF2B5EF4-FFF2-40B4-BE49-F238E27FC236}">
                <a16:creationId xmlns:a16="http://schemas.microsoft.com/office/drawing/2014/main" id="{53DB3E35-A15B-5D44-B0F0-A4F8566219FD}"/>
              </a:ext>
            </a:extLst>
          </p:cNvPr>
          <p:cNvSpPr txBox="1">
            <a:spLocks/>
          </p:cNvSpPr>
          <p:nvPr/>
        </p:nvSpPr>
        <p:spPr>
          <a:xfrm>
            <a:off x="4628716" y="2416479"/>
            <a:ext cx="5517221" cy="2025042"/>
          </a:xfrm>
          <a:prstGeom prst="rect">
            <a:avLst/>
          </a:prstGeom>
        </p:spPr>
        <p:txBody>
          <a:bodyPr vert="horz" wrap="square" lIns="45720" tIns="22860" rIns="45720" bIns="2286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914400">
              <a:lnSpc>
                <a:spcPct val="150000"/>
              </a:lnSpc>
              <a:spcBef>
                <a:spcPts val="1000"/>
              </a:spcBef>
              <a:buClr>
                <a:srgbClr val="009999"/>
              </a:buClr>
            </a:pPr>
            <a:r>
              <a:rPr lang="pt-BR" sz="2200" dirty="0">
                <a:solidFill>
                  <a:srgbClr val="114834"/>
                </a:solidFill>
                <a:latin typeface="Calibri" panose="020F0502020204030204" pitchFamily="34" charset="0"/>
                <a:cs typeface="+mn-cs"/>
              </a:rPr>
              <a:t>A possibilidade de uma melhoria importante deve ter sido constatada em pelo menos, um projeto piloto realizado em uma organização sentinela (IHI, 2006). 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891BBAEF-0AF6-4559-8FF1-BBD5B49F4C84}"/>
              </a:ext>
            </a:extLst>
          </p:cNvPr>
          <p:cNvSpPr/>
          <p:nvPr/>
        </p:nvSpPr>
        <p:spPr>
          <a:xfrm>
            <a:off x="169601" y="6325158"/>
            <a:ext cx="4793876" cy="313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Fonte: Institute for Healthcare Improvement (IHI), 2006</a:t>
            </a:r>
            <a:endParaRPr lang="pt-BR" sz="16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id="{FF856BF4-58BD-4C81-B5BC-F4F195185102}"/>
              </a:ext>
            </a:extLst>
          </p:cNvPr>
          <p:cNvSpPr txBox="1">
            <a:spLocks/>
          </p:cNvSpPr>
          <p:nvPr/>
        </p:nvSpPr>
        <p:spPr>
          <a:xfrm>
            <a:off x="442783" y="1108988"/>
            <a:ext cx="10515600" cy="11970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pt-BR"/>
              <a:t>Unidade Laboratório: Para quê?</a:t>
            </a:r>
            <a:endParaRPr lang="pt-BR" dirty="0"/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48EE8173-1F12-4001-BE59-7DE7E2DB652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936881" y="1895011"/>
            <a:ext cx="1512508" cy="4068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23292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7">
            <a:extLst>
              <a:ext uri="{FF2B5EF4-FFF2-40B4-BE49-F238E27FC236}">
                <a16:creationId xmlns:a16="http://schemas.microsoft.com/office/drawing/2014/main" id="{45744F93-0A01-432A-B8BB-0CA0380398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marR="0" lvl="0" indent="0" defTabSz="1023938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/>
              <a:defRPr/>
            </a:pPr>
            <a:r>
              <a:rPr lang="pt-BR" dirty="0"/>
              <a:t>Unidade laboratório: Para quê?</a:t>
            </a:r>
          </a:p>
        </p:txBody>
      </p:sp>
      <p:sp>
        <p:nvSpPr>
          <p:cNvPr id="28" name="Espaço Reservado para Conteúdo 2">
            <a:extLst>
              <a:ext uri="{FF2B5EF4-FFF2-40B4-BE49-F238E27FC236}">
                <a16:creationId xmlns:a16="http://schemas.microsoft.com/office/drawing/2014/main" id="{A82C8DC5-2B28-4024-81B5-C46E8385660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algn="just"/>
            <a:r>
              <a:rPr lang="pt-BR" dirty="0"/>
              <a:t>Experimentar o método</a:t>
            </a:r>
          </a:p>
          <a:p>
            <a:pPr algn="just"/>
            <a:r>
              <a:rPr lang="pt-BR" dirty="0"/>
              <a:t>Gerar um padrão customizado para a realidade do município/região</a:t>
            </a:r>
          </a:p>
          <a:p>
            <a:pPr algn="just"/>
            <a:r>
              <a:rPr lang="pt-BR" dirty="0"/>
              <a:t>Identificar possíveis correções para a replicação em outros serviços com suas realidades</a:t>
            </a:r>
          </a:p>
          <a:p>
            <a:pPr algn="just"/>
            <a:r>
              <a:rPr lang="pt-BR" dirty="0"/>
              <a:t>Tornar-se ponto de referência para as demais unidades</a:t>
            </a: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61FB6B5F-598C-49FC-B6E0-713391E36036}"/>
              </a:ext>
            </a:extLst>
          </p:cNvPr>
          <p:cNvGrpSpPr>
            <a:grpSpLocks/>
          </p:cNvGrpSpPr>
          <p:nvPr/>
        </p:nvGrpSpPr>
        <p:grpSpPr bwMode="auto">
          <a:xfrm>
            <a:off x="5942563" y="1643295"/>
            <a:ext cx="4664842" cy="3810973"/>
            <a:chOff x="1752602" y="8879"/>
            <a:chExt cx="5957879" cy="6123560"/>
          </a:xfrm>
        </p:grpSpPr>
        <p:pic>
          <p:nvPicPr>
            <p:cNvPr id="8" name="Picture 3">
              <a:extLst>
                <a:ext uri="{FF2B5EF4-FFF2-40B4-BE49-F238E27FC236}">
                  <a16:creationId xmlns:a16="http://schemas.microsoft.com/office/drawing/2014/main" id="{88627DE2-091B-4D5C-8E4D-758F3DED0D3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4764" y="688872"/>
              <a:ext cx="2032001" cy="1872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7">
              <a:extLst>
                <a:ext uri="{FF2B5EF4-FFF2-40B4-BE49-F238E27FC236}">
                  <a16:creationId xmlns:a16="http://schemas.microsoft.com/office/drawing/2014/main" id="{79365A1E-B770-4588-A0C0-1B5B7FC58345}"/>
                </a:ext>
              </a:extLst>
            </p:cNvPr>
            <p:cNvSpPr/>
            <p:nvPr/>
          </p:nvSpPr>
          <p:spPr>
            <a:xfrm>
              <a:off x="1997072" y="8879"/>
              <a:ext cx="5713409" cy="650952"/>
            </a:xfrm>
            <a:prstGeom prst="rect">
              <a:avLst/>
            </a:prstGeom>
            <a:solidFill>
              <a:srgbClr val="1D7D5B"/>
            </a:solidFill>
            <a:ln w="9525" cap="flat" cmpd="sng" algn="ctr">
              <a:solidFill>
                <a:srgbClr val="1D7D5B"/>
              </a:solidFill>
              <a:prstDash val="solid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  "/>
                </a:rPr>
                <a:t>UNIDADE LABORATÓRIO</a:t>
              </a:r>
            </a:p>
          </p:txBody>
        </p:sp>
        <p:pic>
          <p:nvPicPr>
            <p:cNvPr id="12" name="Picture 10">
              <a:extLst>
                <a:ext uri="{FF2B5EF4-FFF2-40B4-BE49-F238E27FC236}">
                  <a16:creationId xmlns:a16="http://schemas.microsoft.com/office/drawing/2014/main" id="{18E774D7-D1AF-4CD8-A1D3-3F42C2F566D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19536" y="3018370"/>
              <a:ext cx="1308101" cy="1511584"/>
            </a:xfrm>
            <a:prstGeom prst="ellipse">
              <a:avLst/>
            </a:prstGeom>
            <a:solidFill>
              <a:srgbClr val="1D7D5B"/>
            </a:solidFill>
            <a:ln w="63500" cap="rnd">
              <a:solidFill>
                <a:srgbClr val="1D7D5B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83F93391-1572-40E1-9865-C1527300BA5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2602" y="5336777"/>
              <a:ext cx="863603" cy="795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28E31AD0-CED9-4B8C-BC54-72C28B30090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6052" y="5336777"/>
              <a:ext cx="863603" cy="795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08043217-9A28-40C1-B3B7-DC6FDC24FC4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2050" y="5336777"/>
              <a:ext cx="863603" cy="795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084DC1A4-19AB-48BF-935C-1FACB8E69DB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5500" y="5336777"/>
              <a:ext cx="863603" cy="795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ED2FB71F-83B8-42B0-AB0D-96451A3A55C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49925" y="5336777"/>
              <a:ext cx="863603" cy="795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46BAAE54-34FE-4260-929C-4CF312F5548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83375" y="5336777"/>
              <a:ext cx="863603" cy="795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9" name="Straight Connector 20">
              <a:extLst>
                <a:ext uri="{FF2B5EF4-FFF2-40B4-BE49-F238E27FC236}">
                  <a16:creationId xmlns:a16="http://schemas.microsoft.com/office/drawing/2014/main" id="{D3FCC264-7CF8-4E0B-B782-0A23193F7C0F}"/>
                </a:ext>
              </a:extLst>
            </p:cNvPr>
            <p:cNvCxnSpPr/>
            <p:nvPr/>
          </p:nvCxnSpPr>
          <p:spPr>
            <a:xfrm>
              <a:off x="2406151" y="4946710"/>
              <a:ext cx="4871097" cy="0"/>
            </a:xfrm>
            <a:prstGeom prst="line">
              <a:avLst/>
            </a:prstGeom>
            <a:solidFill>
              <a:srgbClr val="1D7D5B"/>
            </a:solidFill>
            <a:ln w="25400" cap="flat" cmpd="sng" algn="ctr">
              <a:solidFill>
                <a:srgbClr val="1D7D5B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20" name="Straight Arrow Connector 25">
              <a:extLst>
                <a:ext uri="{FF2B5EF4-FFF2-40B4-BE49-F238E27FC236}">
                  <a16:creationId xmlns:a16="http://schemas.microsoft.com/office/drawing/2014/main" id="{F5ADD108-6321-4ABE-9F84-B79DFEEE55BC}"/>
                </a:ext>
              </a:extLst>
            </p:cNvPr>
            <p:cNvCxnSpPr/>
            <p:nvPr/>
          </p:nvCxnSpPr>
          <p:spPr>
            <a:xfrm>
              <a:off x="4514028" y="4530487"/>
              <a:ext cx="0" cy="416223"/>
            </a:xfrm>
            <a:prstGeom prst="straightConnector1">
              <a:avLst/>
            </a:prstGeom>
            <a:solidFill>
              <a:srgbClr val="1D7D5B"/>
            </a:solidFill>
            <a:ln w="25400" cap="flat" cmpd="sng" algn="ctr">
              <a:solidFill>
                <a:srgbClr val="1D7D5B"/>
              </a:solidFill>
              <a:prstDash val="solid"/>
              <a:headEnd type="arrow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21" name="Straight Arrow Connector 26">
              <a:extLst>
                <a:ext uri="{FF2B5EF4-FFF2-40B4-BE49-F238E27FC236}">
                  <a16:creationId xmlns:a16="http://schemas.microsoft.com/office/drawing/2014/main" id="{98F58678-24D6-4DD2-92F2-3771187A8FBF}"/>
                </a:ext>
              </a:extLst>
            </p:cNvPr>
            <p:cNvCxnSpPr/>
            <p:nvPr/>
          </p:nvCxnSpPr>
          <p:spPr>
            <a:xfrm>
              <a:off x="2406151" y="4946710"/>
              <a:ext cx="0" cy="418254"/>
            </a:xfrm>
            <a:prstGeom prst="straightConnector1">
              <a:avLst/>
            </a:prstGeom>
            <a:solidFill>
              <a:srgbClr val="1D7D5B"/>
            </a:solidFill>
            <a:ln w="25400" cap="flat" cmpd="sng" algn="ctr">
              <a:solidFill>
                <a:srgbClr val="1D7D5B"/>
              </a:solidFill>
              <a:prstDash val="solid"/>
              <a:headEnd type="arrow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22" name="Straight Arrow Connector 27">
              <a:extLst>
                <a:ext uri="{FF2B5EF4-FFF2-40B4-BE49-F238E27FC236}">
                  <a16:creationId xmlns:a16="http://schemas.microsoft.com/office/drawing/2014/main" id="{EDFD737B-0488-4E0C-B2EB-68A9DC9AE125}"/>
                </a:ext>
              </a:extLst>
            </p:cNvPr>
            <p:cNvCxnSpPr/>
            <p:nvPr/>
          </p:nvCxnSpPr>
          <p:spPr>
            <a:xfrm>
              <a:off x="3321839" y="4964984"/>
              <a:ext cx="0" cy="416223"/>
            </a:xfrm>
            <a:prstGeom prst="straightConnector1">
              <a:avLst/>
            </a:prstGeom>
            <a:solidFill>
              <a:srgbClr val="1D7D5B"/>
            </a:solidFill>
            <a:ln w="25400" cap="flat" cmpd="sng" algn="ctr">
              <a:solidFill>
                <a:srgbClr val="1D7D5B"/>
              </a:solidFill>
              <a:prstDash val="solid"/>
              <a:headEnd type="arrow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23" name="Straight Arrow Connector 28">
              <a:extLst>
                <a:ext uri="{FF2B5EF4-FFF2-40B4-BE49-F238E27FC236}">
                  <a16:creationId xmlns:a16="http://schemas.microsoft.com/office/drawing/2014/main" id="{E7A72058-AB54-4685-A759-934B1E2A30DD}"/>
                </a:ext>
              </a:extLst>
            </p:cNvPr>
            <p:cNvCxnSpPr/>
            <p:nvPr/>
          </p:nvCxnSpPr>
          <p:spPr>
            <a:xfrm>
              <a:off x="4348845" y="4964984"/>
              <a:ext cx="0" cy="416223"/>
            </a:xfrm>
            <a:prstGeom prst="straightConnector1">
              <a:avLst/>
            </a:prstGeom>
            <a:solidFill>
              <a:srgbClr val="1D7D5B"/>
            </a:solidFill>
            <a:ln w="25400" cap="flat" cmpd="sng" algn="ctr">
              <a:solidFill>
                <a:srgbClr val="1D7D5B"/>
              </a:solidFill>
              <a:prstDash val="solid"/>
              <a:headEnd type="arrow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24" name="Straight Arrow Connector 29">
              <a:extLst>
                <a:ext uri="{FF2B5EF4-FFF2-40B4-BE49-F238E27FC236}">
                  <a16:creationId xmlns:a16="http://schemas.microsoft.com/office/drawing/2014/main" id="{A83308C4-7599-4957-B796-E89D8788F2B7}"/>
                </a:ext>
              </a:extLst>
            </p:cNvPr>
            <p:cNvCxnSpPr/>
            <p:nvPr/>
          </p:nvCxnSpPr>
          <p:spPr>
            <a:xfrm>
              <a:off x="5251963" y="4964984"/>
              <a:ext cx="0" cy="416223"/>
            </a:xfrm>
            <a:prstGeom prst="straightConnector1">
              <a:avLst/>
            </a:prstGeom>
            <a:solidFill>
              <a:srgbClr val="1D7D5B"/>
            </a:solidFill>
            <a:ln w="25400" cap="flat" cmpd="sng" algn="ctr">
              <a:solidFill>
                <a:srgbClr val="1D7D5B"/>
              </a:solidFill>
              <a:prstDash val="solid"/>
              <a:headEnd type="arrow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25" name="Straight Arrow Connector 30">
              <a:extLst>
                <a:ext uri="{FF2B5EF4-FFF2-40B4-BE49-F238E27FC236}">
                  <a16:creationId xmlns:a16="http://schemas.microsoft.com/office/drawing/2014/main" id="{12B79392-C6D4-4D8D-A97B-54C39A00331F}"/>
                </a:ext>
              </a:extLst>
            </p:cNvPr>
            <p:cNvCxnSpPr/>
            <p:nvPr/>
          </p:nvCxnSpPr>
          <p:spPr>
            <a:xfrm>
              <a:off x="6331038" y="4964984"/>
              <a:ext cx="0" cy="416223"/>
            </a:xfrm>
            <a:prstGeom prst="straightConnector1">
              <a:avLst/>
            </a:prstGeom>
            <a:solidFill>
              <a:srgbClr val="1D7D5B"/>
            </a:solidFill>
            <a:ln w="25400" cap="flat" cmpd="sng" algn="ctr">
              <a:solidFill>
                <a:srgbClr val="1D7D5B"/>
              </a:solidFill>
              <a:prstDash val="solid"/>
              <a:headEnd type="arrow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26" name="Straight Arrow Connector 31">
              <a:extLst>
                <a:ext uri="{FF2B5EF4-FFF2-40B4-BE49-F238E27FC236}">
                  <a16:creationId xmlns:a16="http://schemas.microsoft.com/office/drawing/2014/main" id="{10EBB4B9-3555-409B-97D2-F5DF9FD2390D}"/>
                </a:ext>
              </a:extLst>
            </p:cNvPr>
            <p:cNvCxnSpPr/>
            <p:nvPr/>
          </p:nvCxnSpPr>
          <p:spPr>
            <a:xfrm>
              <a:off x="7270066" y="4946710"/>
              <a:ext cx="0" cy="418254"/>
            </a:xfrm>
            <a:prstGeom prst="straightConnector1">
              <a:avLst/>
            </a:prstGeom>
            <a:solidFill>
              <a:srgbClr val="1D7D5B"/>
            </a:solidFill>
            <a:ln w="25400" cap="flat" cmpd="sng" algn="ctr">
              <a:solidFill>
                <a:srgbClr val="1D7D5B"/>
              </a:solidFill>
              <a:prstDash val="solid"/>
              <a:headEnd type="arrow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27" name="Up-Down Arrow 33">
              <a:extLst>
                <a:ext uri="{FF2B5EF4-FFF2-40B4-BE49-F238E27FC236}">
                  <a16:creationId xmlns:a16="http://schemas.microsoft.com/office/drawing/2014/main" id="{2D49BFAD-3058-48C6-BC8E-0CEE0328AA0D}"/>
                </a:ext>
              </a:extLst>
            </p:cNvPr>
            <p:cNvSpPr/>
            <p:nvPr/>
          </p:nvSpPr>
          <p:spPr>
            <a:xfrm>
              <a:off x="4368594" y="2532615"/>
              <a:ext cx="197501" cy="399980"/>
            </a:xfrm>
            <a:prstGeom prst="upDownArrow">
              <a:avLst/>
            </a:prstGeom>
            <a:solidFill>
              <a:srgbClr val="1D7D5B"/>
            </a:solidFill>
            <a:ln w="9525" cap="flat" cmpd="sng" algn="ctr">
              <a:solidFill>
                <a:srgbClr val="1D7D5B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 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869891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379F9B-513E-4F46-8384-1890EF4E3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Transversalidade da segurança do paciente</a:t>
            </a:r>
          </a:p>
        </p:txBody>
      </p:sp>
    </p:spTree>
    <p:extLst>
      <p:ext uri="{BB962C8B-B14F-4D97-AF65-F5344CB8AC3E}">
        <p14:creationId xmlns:p14="http://schemas.microsoft.com/office/powerpoint/2010/main" val="16936114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6888DED8-AB54-42B6-9A84-401727E91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Calibri"/>
                <a:cs typeface="Calibri"/>
              </a:rPr>
              <a:t>Definição </a:t>
            </a:r>
          </a:p>
        </p:txBody>
      </p:sp>
      <p:sp>
        <p:nvSpPr>
          <p:cNvPr id="13" name="Espaço Reservado para Conteúdo 2">
            <a:extLst>
              <a:ext uri="{FF2B5EF4-FFF2-40B4-BE49-F238E27FC236}">
                <a16:creationId xmlns:a16="http://schemas.microsoft.com/office/drawing/2014/main" id="{812D9C3A-5612-4EE0-9031-66E511549949}"/>
              </a:ext>
            </a:extLst>
          </p:cNvPr>
          <p:cNvSpPr txBox="1">
            <a:spLocks/>
          </p:cNvSpPr>
          <p:nvPr/>
        </p:nvSpPr>
        <p:spPr>
          <a:xfrm>
            <a:off x="578777" y="2306076"/>
            <a:ext cx="7209034" cy="3644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9999"/>
              </a:buClr>
              <a:buFontTx/>
              <a:buBlip>
                <a:blip r:embed="rId2"/>
              </a:buBlip>
              <a:defRPr sz="2200" kern="1200" baseline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999"/>
              </a:buClr>
              <a:buFontTx/>
              <a:buBlip>
                <a:blip r:embed="rId2"/>
              </a:buBlip>
              <a:defRPr sz="2000" kern="1200" baseline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999"/>
              </a:buClr>
              <a:buFontTx/>
              <a:buBlip>
                <a:blip r:embed="rId2"/>
              </a:buBlip>
              <a:defRPr sz="1800" kern="1200" baseline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999"/>
              </a:buClr>
              <a:buFontTx/>
              <a:buBlip>
                <a:blip r:embed="rId2"/>
              </a:buBlip>
              <a:defRPr sz="1600" kern="1200" baseline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999"/>
              </a:buClr>
              <a:buFontTx/>
              <a:buBlip>
                <a:blip r:embed="rId2"/>
              </a:buBlip>
              <a:defRPr sz="1400" kern="1200" baseline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09978" eaLnBrk="0" fontAlgn="base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pt-BR" dirty="0">
              <a:solidFill>
                <a:srgbClr val="015641"/>
              </a:solidFill>
            </a:endParaRPr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A82C8DC5-2B28-4024-81B5-C46E838566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486" y="2397212"/>
            <a:ext cx="10171824" cy="3403088"/>
          </a:xfrm>
        </p:spPr>
        <p:txBody>
          <a:bodyPr>
            <a:noAutofit/>
          </a:bodyPr>
          <a:lstStyle/>
          <a:p>
            <a:pPr algn="just"/>
            <a:r>
              <a:rPr lang="pt-BR" dirty="0"/>
              <a:t>Redução, a um mínimo aceitável, o risco de dano desnecessário associado à assistência à saúde.</a:t>
            </a:r>
          </a:p>
          <a:p>
            <a:pPr marL="0" indent="0" algn="just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209667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6888DED8-AB54-42B6-9A84-401727E91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pt-BR" dirty="0"/>
              <a:t>A Transversalidade da Segurança do Paciente</a:t>
            </a:r>
          </a:p>
        </p:txBody>
      </p:sp>
      <p:sp>
        <p:nvSpPr>
          <p:cNvPr id="13" name="Espaço Reservado para Conteúdo 2">
            <a:extLst>
              <a:ext uri="{FF2B5EF4-FFF2-40B4-BE49-F238E27FC236}">
                <a16:creationId xmlns:a16="http://schemas.microsoft.com/office/drawing/2014/main" id="{812D9C3A-5612-4EE0-9031-66E511549949}"/>
              </a:ext>
            </a:extLst>
          </p:cNvPr>
          <p:cNvSpPr txBox="1">
            <a:spLocks/>
          </p:cNvSpPr>
          <p:nvPr/>
        </p:nvSpPr>
        <p:spPr>
          <a:xfrm>
            <a:off x="578777" y="2306076"/>
            <a:ext cx="7209034" cy="3644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9999"/>
              </a:buClr>
              <a:buFontTx/>
              <a:buBlip>
                <a:blip r:embed="rId2"/>
              </a:buBlip>
              <a:defRPr sz="2200" kern="1200" baseline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999"/>
              </a:buClr>
              <a:buFontTx/>
              <a:buBlip>
                <a:blip r:embed="rId2"/>
              </a:buBlip>
              <a:defRPr sz="2000" kern="1200" baseline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999"/>
              </a:buClr>
              <a:buFontTx/>
              <a:buBlip>
                <a:blip r:embed="rId2"/>
              </a:buBlip>
              <a:defRPr sz="1800" kern="1200" baseline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999"/>
              </a:buClr>
              <a:buFontTx/>
              <a:buBlip>
                <a:blip r:embed="rId2"/>
              </a:buBlip>
              <a:defRPr sz="1600" kern="1200" baseline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999"/>
              </a:buClr>
              <a:buFontTx/>
              <a:buBlip>
                <a:blip r:embed="rId2"/>
              </a:buBlip>
              <a:defRPr sz="1400" kern="1200" baseline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09978" eaLnBrk="0" fontAlgn="base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pt-BR" dirty="0">
              <a:solidFill>
                <a:srgbClr val="015641"/>
              </a:solidFill>
            </a:endParaRPr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A82C8DC5-2B28-4024-81B5-C46E838566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485" y="2397212"/>
            <a:ext cx="10484044" cy="4270874"/>
          </a:xfrm>
        </p:spPr>
        <p:txBody>
          <a:bodyPr>
            <a:noAutofit/>
          </a:bodyPr>
          <a:lstStyle/>
          <a:p>
            <a:pPr algn="just"/>
            <a:r>
              <a:rPr lang="pt-BR" dirty="0"/>
              <a:t>A segurança do paciente é considerada transversal, pois perpassa por todos os processos nos serviços de saúde para a assistência a pessoa usuária.  </a:t>
            </a:r>
          </a:p>
          <a:p>
            <a:pPr algn="just"/>
            <a:r>
              <a:rPr lang="pt-BR" dirty="0"/>
              <a:t>Exemplos: </a:t>
            </a:r>
          </a:p>
          <a:p>
            <a:pPr lvl="2" algn="just"/>
            <a:r>
              <a:rPr lang="pt-BR" sz="2000" dirty="0"/>
              <a:t>Cadastro familiar (cadastro correto, com as informações corretas de cada integrante da família) </a:t>
            </a:r>
          </a:p>
          <a:p>
            <a:pPr lvl="2" algn="just"/>
            <a:r>
              <a:rPr lang="pt-BR" sz="2000" dirty="0"/>
              <a:t>Identificação das subpopulações alvo (identificar o usuário de acordo com sua condição de saúde) </a:t>
            </a:r>
          </a:p>
          <a:p>
            <a:pPr lvl="3" algn="just"/>
            <a:r>
              <a:rPr lang="pt-BR" sz="2000" dirty="0"/>
              <a:t>Identificar a população com transtorno mental, favorece para um cuidado mais adequado e de qualidade </a:t>
            </a:r>
          </a:p>
          <a:p>
            <a:pPr lvl="2" algn="just"/>
            <a:r>
              <a:rPr lang="pt-BR" sz="2000" dirty="0"/>
              <a:t>Aplicação de vacina (dose certa, paciente certo)</a:t>
            </a:r>
          </a:p>
          <a:p>
            <a:pPr lvl="2" algn="just"/>
            <a:r>
              <a:rPr lang="pt-BR" sz="2000" dirty="0"/>
              <a:t>Proporcionar acesso a população do território para atendimento de suas necessidades em tempo hábil </a:t>
            </a:r>
            <a:endParaRPr lang="pt-BR" sz="2200" dirty="0"/>
          </a:p>
        </p:txBody>
      </p:sp>
    </p:spTree>
    <p:extLst>
      <p:ext uri="{BB962C8B-B14F-4D97-AF65-F5344CB8AC3E}">
        <p14:creationId xmlns:p14="http://schemas.microsoft.com/office/powerpoint/2010/main" val="20276643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6888DED8-AB54-42B6-9A84-401727E91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Calibri"/>
                <a:cs typeface="Calibri"/>
              </a:rPr>
              <a:t>Tópicos a serem trabalhados na APS</a:t>
            </a:r>
          </a:p>
        </p:txBody>
      </p:sp>
      <p:sp>
        <p:nvSpPr>
          <p:cNvPr id="13" name="Espaço Reservado para Conteúdo 2">
            <a:extLst>
              <a:ext uri="{FF2B5EF4-FFF2-40B4-BE49-F238E27FC236}">
                <a16:creationId xmlns:a16="http://schemas.microsoft.com/office/drawing/2014/main" id="{812D9C3A-5612-4EE0-9031-66E511549949}"/>
              </a:ext>
            </a:extLst>
          </p:cNvPr>
          <p:cNvSpPr txBox="1">
            <a:spLocks/>
          </p:cNvSpPr>
          <p:nvPr/>
        </p:nvSpPr>
        <p:spPr>
          <a:xfrm>
            <a:off x="578777" y="2306076"/>
            <a:ext cx="7209034" cy="3644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9999"/>
              </a:buClr>
              <a:buFontTx/>
              <a:buBlip>
                <a:blip r:embed="rId2"/>
              </a:buBlip>
              <a:defRPr sz="2200" kern="1200" baseline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999"/>
              </a:buClr>
              <a:buFontTx/>
              <a:buBlip>
                <a:blip r:embed="rId2"/>
              </a:buBlip>
              <a:defRPr sz="2000" kern="1200" baseline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999"/>
              </a:buClr>
              <a:buFontTx/>
              <a:buBlip>
                <a:blip r:embed="rId2"/>
              </a:buBlip>
              <a:defRPr sz="1800" kern="1200" baseline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999"/>
              </a:buClr>
              <a:buFontTx/>
              <a:buBlip>
                <a:blip r:embed="rId2"/>
              </a:buBlip>
              <a:defRPr sz="1600" kern="1200" baseline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999"/>
              </a:buClr>
              <a:buFontTx/>
              <a:buBlip>
                <a:blip r:embed="rId2"/>
              </a:buBlip>
              <a:defRPr sz="1400" kern="1200" baseline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09978" eaLnBrk="0" fontAlgn="base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pt-BR" dirty="0">
              <a:solidFill>
                <a:srgbClr val="015641"/>
              </a:solidFill>
            </a:endParaRPr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A82C8DC5-2B28-4024-81B5-C46E838566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485" y="2397211"/>
            <a:ext cx="10666924" cy="4313077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</a:pPr>
            <a:r>
              <a:rPr lang="pt-BR" sz="2100" dirty="0"/>
              <a:t>Mapeamento de processos </a:t>
            </a:r>
          </a:p>
          <a:p>
            <a:pPr lvl="1" algn="just">
              <a:spcBef>
                <a:spcPts val="0"/>
              </a:spcBef>
            </a:pPr>
            <a:r>
              <a:rPr lang="pt-BR" dirty="0"/>
              <a:t>Mapear como o processo ocorre atualmente. Quando revisitamos algum processo, é necessário analisar como está sendo executado, e se faz necessário mudanças  </a:t>
            </a:r>
          </a:p>
          <a:p>
            <a:pPr marL="457200" lvl="1" indent="0" algn="just">
              <a:spcBef>
                <a:spcPts val="0"/>
              </a:spcBef>
              <a:buNone/>
            </a:pPr>
            <a:endParaRPr lang="pt-BR" sz="2100" dirty="0"/>
          </a:p>
          <a:p>
            <a:pPr algn="just">
              <a:spcBef>
                <a:spcPts val="0"/>
              </a:spcBef>
            </a:pPr>
            <a:r>
              <a:rPr lang="pt-BR" sz="2100" dirty="0"/>
              <a:t>Padronização dos processos </a:t>
            </a:r>
          </a:p>
          <a:p>
            <a:pPr lvl="1" algn="just">
              <a:spcBef>
                <a:spcPts val="0"/>
              </a:spcBef>
            </a:pPr>
            <a:r>
              <a:rPr lang="pt-BR" dirty="0"/>
              <a:t>Uma vez que o processo é revisado, se faz necessário padroniza-lo, pois todos os profissionais precisam ter o conhecimento de como executá-lo</a:t>
            </a:r>
          </a:p>
          <a:p>
            <a:pPr marL="457200" lvl="1" indent="0" algn="just">
              <a:spcBef>
                <a:spcPts val="0"/>
              </a:spcBef>
              <a:buNone/>
            </a:pPr>
            <a:endParaRPr lang="pt-BR" sz="2100" dirty="0"/>
          </a:p>
          <a:p>
            <a:pPr algn="just">
              <a:spcBef>
                <a:spcPts val="0"/>
              </a:spcBef>
            </a:pPr>
            <a:r>
              <a:rPr lang="pt-BR" sz="2100" dirty="0"/>
              <a:t>Gerenciamento de riscos </a:t>
            </a:r>
          </a:p>
          <a:p>
            <a:pPr lvl="1" algn="just">
              <a:spcBef>
                <a:spcPts val="0"/>
              </a:spcBef>
            </a:pPr>
            <a:r>
              <a:rPr lang="pt-BR" dirty="0"/>
              <a:t>Todos os processos existem riscos. Por isso é preciso identifica-los. Um cadastro incorreto, pode causar danos ao usuário. Conhece-los é primordial para propor ações para minimizar sua ocorrência</a:t>
            </a:r>
          </a:p>
          <a:p>
            <a:pPr marL="457200" lvl="1" indent="0" algn="just">
              <a:spcBef>
                <a:spcPts val="0"/>
              </a:spcBef>
              <a:buNone/>
            </a:pPr>
            <a:endParaRPr lang="pt-BR" sz="2100" dirty="0"/>
          </a:p>
        </p:txBody>
      </p:sp>
    </p:spTree>
    <p:extLst>
      <p:ext uri="{BB962C8B-B14F-4D97-AF65-F5344CB8AC3E}">
        <p14:creationId xmlns:p14="http://schemas.microsoft.com/office/powerpoint/2010/main" val="32933093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6888DED8-AB54-42B6-9A84-401727E91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Calibri"/>
                <a:cs typeface="Calibri"/>
              </a:rPr>
              <a:t>Tópicos </a:t>
            </a:r>
          </a:p>
        </p:txBody>
      </p:sp>
      <p:sp>
        <p:nvSpPr>
          <p:cNvPr id="13" name="Espaço Reservado para Conteúdo 2">
            <a:extLst>
              <a:ext uri="{FF2B5EF4-FFF2-40B4-BE49-F238E27FC236}">
                <a16:creationId xmlns:a16="http://schemas.microsoft.com/office/drawing/2014/main" id="{812D9C3A-5612-4EE0-9031-66E511549949}"/>
              </a:ext>
            </a:extLst>
          </p:cNvPr>
          <p:cNvSpPr txBox="1">
            <a:spLocks/>
          </p:cNvSpPr>
          <p:nvPr/>
        </p:nvSpPr>
        <p:spPr>
          <a:xfrm>
            <a:off x="578777" y="2306076"/>
            <a:ext cx="7209034" cy="3644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9999"/>
              </a:buClr>
              <a:buFontTx/>
              <a:buBlip>
                <a:blip r:embed="rId2"/>
              </a:buBlip>
              <a:defRPr sz="2200" kern="1200" baseline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999"/>
              </a:buClr>
              <a:buFontTx/>
              <a:buBlip>
                <a:blip r:embed="rId2"/>
              </a:buBlip>
              <a:defRPr sz="2000" kern="1200" baseline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999"/>
              </a:buClr>
              <a:buFontTx/>
              <a:buBlip>
                <a:blip r:embed="rId2"/>
              </a:buBlip>
              <a:defRPr sz="1800" kern="1200" baseline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999"/>
              </a:buClr>
              <a:buFontTx/>
              <a:buBlip>
                <a:blip r:embed="rId2"/>
              </a:buBlip>
              <a:defRPr sz="1600" kern="1200" baseline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999"/>
              </a:buClr>
              <a:buFontTx/>
              <a:buBlip>
                <a:blip r:embed="rId2"/>
              </a:buBlip>
              <a:defRPr sz="1400" kern="1200" baseline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09978" eaLnBrk="0" fontAlgn="base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pt-BR" dirty="0">
              <a:solidFill>
                <a:srgbClr val="015641"/>
              </a:solidFill>
            </a:endParaRPr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A82C8DC5-2B28-4024-81B5-C46E838566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2783" y="2158062"/>
            <a:ext cx="10628491" cy="3403088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z="2000" dirty="0"/>
              <a:t>Notificação de incidentes 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</a:pPr>
            <a:r>
              <a:rPr lang="pt-BR" dirty="0"/>
              <a:t>Os riscos identificados, devem ser monitorados. Uma vez que algum risco aconteça, é necessário notifica-lo para que seja realizada uma análise, para propor melhorias no processo</a:t>
            </a:r>
          </a:p>
          <a:p>
            <a:pPr marL="457200" lvl="1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dirty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z="2000" dirty="0"/>
              <a:t>Visão sistêmica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</a:pPr>
            <a:r>
              <a:rPr lang="pt-BR" dirty="0"/>
              <a:t>Todos os processos são interligados e conectados. Uma falha que ocorre em uma etapa de processo, pode interferir nos processos. </a:t>
            </a:r>
          </a:p>
          <a:p>
            <a:pPr marL="457200" lvl="1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dirty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z="2000" dirty="0"/>
              <a:t>Fator humano 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</a:pPr>
            <a:r>
              <a:rPr lang="pt-BR" dirty="0"/>
              <a:t>O fator humano está presente nas causas de ocorrência de falhas durante a assistência ao usuário. </a:t>
            </a:r>
            <a:r>
              <a:rPr lang="pt-BR" dirty="0" err="1"/>
              <a:t>Ex</a:t>
            </a:r>
            <a:r>
              <a:rPr lang="pt-BR" dirty="0"/>
              <a:t>: falta de atenção</a:t>
            </a:r>
          </a:p>
          <a:p>
            <a:pPr marL="457200" lvl="1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dirty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z="2000" dirty="0"/>
              <a:t>Metas internacionais de segurança do paciente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</a:pPr>
            <a:r>
              <a:rPr lang="pt-BR" dirty="0" err="1"/>
              <a:t>Ex</a:t>
            </a:r>
            <a:r>
              <a:rPr lang="pt-BR" dirty="0"/>
              <a:t>: Aplicação da meta 1 – identificação correta do paciente do momento que o usuário entra na unidade até sua saída  </a:t>
            </a:r>
          </a:p>
        </p:txBody>
      </p:sp>
    </p:spTree>
    <p:extLst>
      <p:ext uri="{BB962C8B-B14F-4D97-AF65-F5344CB8AC3E}">
        <p14:creationId xmlns:p14="http://schemas.microsoft.com/office/powerpoint/2010/main" val="4283281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5106574" y="3724777"/>
            <a:ext cx="7258929" cy="1184844"/>
          </a:xfrm>
        </p:spPr>
        <p:txBody>
          <a:bodyPr>
            <a:normAutofit/>
          </a:bodyPr>
          <a:lstStyle/>
          <a:p>
            <a:r>
              <a:rPr lang="pt-BR" dirty="0"/>
              <a:t>Material de Apoio Parte II</a:t>
            </a:r>
          </a:p>
        </p:txBody>
      </p:sp>
    </p:spTree>
    <p:extLst>
      <p:ext uri="{BB962C8B-B14F-4D97-AF65-F5344CB8AC3E}">
        <p14:creationId xmlns:p14="http://schemas.microsoft.com/office/powerpoint/2010/main" val="16852231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E4CB10-BD0A-40A9-B780-FCFF0BE57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A construção social da APS e o cuidado em Saúde Mental</a:t>
            </a:r>
          </a:p>
        </p:txBody>
      </p:sp>
    </p:spTree>
    <p:extLst>
      <p:ext uri="{BB962C8B-B14F-4D97-AF65-F5344CB8AC3E}">
        <p14:creationId xmlns:p14="http://schemas.microsoft.com/office/powerpoint/2010/main" val="42775594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8E2E2-9E86-48BF-9757-B0A60CDE5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Desafios</a:t>
            </a:r>
          </a:p>
        </p:txBody>
      </p:sp>
      <p:graphicFrame>
        <p:nvGraphicFramePr>
          <p:cNvPr id="5" name="Espaço Reservado para Conteúdo 4">
            <a:extLst>
              <a:ext uri="{FF2B5EF4-FFF2-40B4-BE49-F238E27FC236}">
                <a16:creationId xmlns:a16="http://schemas.microsoft.com/office/drawing/2014/main" id="{4DED05C1-D89E-4345-B133-246A9BD86E8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8485985"/>
              </p:ext>
            </p:extLst>
          </p:nvPr>
        </p:nvGraphicFramePr>
        <p:xfrm>
          <a:off x="-489853" y="2306076"/>
          <a:ext cx="10052050" cy="3643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eta para Cima 9">
            <a:extLst>
              <a:ext uri="{FF2B5EF4-FFF2-40B4-BE49-F238E27FC236}">
                <a16:creationId xmlns:a16="http://schemas.microsoft.com/office/drawing/2014/main" id="{BC06F6C2-037E-4D43-B273-FC10B1EA0351}"/>
              </a:ext>
            </a:extLst>
          </p:cNvPr>
          <p:cNvSpPr/>
          <p:nvPr/>
        </p:nvSpPr>
        <p:spPr>
          <a:xfrm>
            <a:off x="1047387" y="2456480"/>
            <a:ext cx="506239" cy="581802"/>
          </a:xfrm>
          <a:prstGeom prst="upArrow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Seta para Cima 9">
            <a:extLst>
              <a:ext uri="{FF2B5EF4-FFF2-40B4-BE49-F238E27FC236}">
                <a16:creationId xmlns:a16="http://schemas.microsoft.com/office/drawing/2014/main" id="{BC06F6C2-037E-4D43-B273-FC10B1EA0351}"/>
              </a:ext>
            </a:extLst>
          </p:cNvPr>
          <p:cNvSpPr/>
          <p:nvPr/>
        </p:nvSpPr>
        <p:spPr>
          <a:xfrm>
            <a:off x="1047387" y="3394384"/>
            <a:ext cx="506239" cy="581802"/>
          </a:xfrm>
          <a:prstGeom prst="upArrow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Seta para Cima 14">
            <a:extLst>
              <a:ext uri="{FF2B5EF4-FFF2-40B4-BE49-F238E27FC236}">
                <a16:creationId xmlns:a16="http://schemas.microsoft.com/office/drawing/2014/main" id="{00D022A1-FCE1-1241-B771-0C0F5D95CCF2}"/>
              </a:ext>
            </a:extLst>
          </p:cNvPr>
          <p:cNvSpPr/>
          <p:nvPr/>
        </p:nvSpPr>
        <p:spPr>
          <a:xfrm rot="10800000">
            <a:off x="1047387" y="4297660"/>
            <a:ext cx="506239" cy="581802"/>
          </a:xfrm>
          <a:prstGeom prst="upArrow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Seta para Cima 14">
            <a:extLst>
              <a:ext uri="{FF2B5EF4-FFF2-40B4-BE49-F238E27FC236}">
                <a16:creationId xmlns:a16="http://schemas.microsoft.com/office/drawing/2014/main" id="{00D022A1-FCE1-1241-B771-0C0F5D95CCF2}"/>
              </a:ext>
            </a:extLst>
          </p:cNvPr>
          <p:cNvSpPr/>
          <p:nvPr/>
        </p:nvSpPr>
        <p:spPr>
          <a:xfrm rot="10800000">
            <a:off x="1047387" y="5240022"/>
            <a:ext cx="506239" cy="581802"/>
          </a:xfrm>
          <a:prstGeom prst="upArrow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" name="Gráfico 3" descr="Covid-19 estrutura de tópicos">
            <a:extLst>
              <a:ext uri="{FF2B5EF4-FFF2-40B4-BE49-F238E27FC236}">
                <a16:creationId xmlns:a16="http://schemas.microsoft.com/office/drawing/2014/main" id="{16B68E7C-95D7-47D1-9DD6-3788E23C794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026969" y="2133467"/>
            <a:ext cx="914400" cy="914400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563E4C07-BAAA-4DF2-83A4-90A80B56C5D3}"/>
              </a:ext>
            </a:extLst>
          </p:cNvPr>
          <p:cNvSpPr txBox="1"/>
          <p:nvPr/>
        </p:nvSpPr>
        <p:spPr>
          <a:xfrm>
            <a:off x="8943416" y="3077336"/>
            <a:ext cx="10815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buNone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COVID-19</a:t>
            </a:r>
          </a:p>
        </p:txBody>
      </p:sp>
      <p:pic>
        <p:nvPicPr>
          <p:cNvPr id="12" name="Gráfico 16" descr="Lupa estrutura de tópicos">
            <a:extLst>
              <a:ext uri="{FF2B5EF4-FFF2-40B4-BE49-F238E27FC236}">
                <a16:creationId xmlns:a16="http://schemas.microsoft.com/office/drawing/2014/main" id="{257C8387-FB8F-45A5-B38B-4FCAEC90B54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107662" y="3734797"/>
            <a:ext cx="914400" cy="914400"/>
          </a:xfrm>
          <a:prstGeom prst="rect">
            <a:avLst/>
          </a:prstGeom>
        </p:spPr>
      </p:pic>
      <p:sp>
        <p:nvSpPr>
          <p:cNvPr id="13" name="Retângulo 12"/>
          <p:cNvSpPr/>
          <p:nvPr/>
        </p:nvSpPr>
        <p:spPr>
          <a:xfrm>
            <a:off x="8422641" y="4649197"/>
            <a:ext cx="2413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None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FOCO NOS </a:t>
            </a:r>
          </a:p>
          <a:p>
            <a:pPr lvl="0" algn="ctr">
              <a:buNone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SERVIÇOS ESPECIALIZADOS</a:t>
            </a:r>
          </a:p>
        </p:txBody>
      </p:sp>
    </p:spTree>
    <p:extLst>
      <p:ext uri="{BB962C8B-B14F-4D97-AF65-F5344CB8AC3E}">
        <p14:creationId xmlns:p14="http://schemas.microsoft.com/office/powerpoint/2010/main" val="34805546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AE9058-3565-43F0-A155-41182C844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638" y="1543050"/>
            <a:ext cx="5567361" cy="3944937"/>
          </a:xfrm>
        </p:spPr>
        <p:txBody>
          <a:bodyPr>
            <a:normAutofit/>
          </a:bodyPr>
          <a:lstStyle/>
          <a:p>
            <a:pPr algn="ctr"/>
            <a:r>
              <a:rPr lang="pt-BR" sz="4000" dirty="0"/>
              <a:t>Qual a relação entre os macroprocessos e o cuidado em Saúde Mental?</a:t>
            </a:r>
          </a:p>
        </p:txBody>
      </p:sp>
      <p:pic>
        <p:nvPicPr>
          <p:cNvPr id="5" name="Espaço Reservado para Conteúdo 4" descr="Perguntas com preenchimento sólido">
            <a:extLst>
              <a:ext uri="{FF2B5EF4-FFF2-40B4-BE49-F238E27FC236}">
                <a16:creationId xmlns:a16="http://schemas.microsoft.com/office/drawing/2014/main" id="{6428D4E2-7614-46AE-B8E7-77BFA17A55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11899" y="1370012"/>
            <a:ext cx="4117975" cy="4117975"/>
          </a:xfrm>
        </p:spPr>
      </p:pic>
    </p:spTree>
    <p:extLst>
      <p:ext uri="{BB962C8B-B14F-4D97-AF65-F5344CB8AC3E}">
        <p14:creationId xmlns:p14="http://schemas.microsoft.com/office/powerpoint/2010/main" val="26141968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269D31A3-757E-422B-A964-C1A7891FC0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grayscl/>
          </a:blip>
          <a:srcRect l="44237" t="56726" r="20932" b="20211"/>
          <a:stretch/>
        </p:blipFill>
        <p:spPr>
          <a:xfrm>
            <a:off x="2621855" y="3658081"/>
            <a:ext cx="6323796" cy="2496818"/>
          </a:xfrm>
          <a:prstGeom prst="rect">
            <a:avLst/>
          </a:prstGeom>
        </p:spPr>
      </p:pic>
      <p:sp>
        <p:nvSpPr>
          <p:cNvPr id="13" name="Espaço Reservado para Conteúdo 2">
            <a:extLst>
              <a:ext uri="{FF2B5EF4-FFF2-40B4-BE49-F238E27FC236}">
                <a16:creationId xmlns:a16="http://schemas.microsoft.com/office/drawing/2014/main" id="{1114D6AC-6EC7-42E7-BE6A-5C60BC1949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030" y="2234045"/>
            <a:ext cx="10659447" cy="1194956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pt-BR" dirty="0">
                <a:latin typeface="+mn-lt"/>
                <a:cs typeface="Calibri" panose="020F0502020204030204" pitchFamily="34" charset="0"/>
              </a:rPr>
              <a:t> A Estratégia Saúde da Família é “uma estratégia de reorganização do modelo assistencial”</a:t>
            </a:r>
          </a:p>
          <a:p>
            <a:pPr algn="just"/>
            <a:r>
              <a:rPr lang="pt-BR" dirty="0">
                <a:latin typeface="+mn-lt"/>
                <a:cs typeface="Calibri" panose="020F0502020204030204" pitchFamily="34" charset="0"/>
              </a:rPr>
              <a:t>A qualidade e resultados da APS estão ligados à operacionalização dos atributos em sua totalidade e assim ela cumpre suas três funções essenciais</a:t>
            </a:r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id="{C0986591-37CD-490C-9BDA-FBBE933FA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030" y="908481"/>
            <a:ext cx="10052222" cy="1325563"/>
          </a:xfrm>
        </p:spPr>
        <p:txBody>
          <a:bodyPr/>
          <a:lstStyle/>
          <a:p>
            <a:r>
              <a:rPr lang="pt-BR" dirty="0"/>
              <a:t>Atributos da APS</a:t>
            </a:r>
          </a:p>
        </p:txBody>
      </p:sp>
    </p:spTree>
    <p:extLst>
      <p:ext uri="{BB962C8B-B14F-4D97-AF65-F5344CB8AC3E}">
        <p14:creationId xmlns:p14="http://schemas.microsoft.com/office/powerpoint/2010/main" val="18398586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D25BAD-D23A-457C-A5AD-2E8D98314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Atenção Primária à Saúde na Rede de Atenção Psicossocial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FE671D3-831A-4831-A265-CE9410084F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82" y="2441013"/>
            <a:ext cx="10516369" cy="3644410"/>
          </a:xfrm>
        </p:spPr>
        <p:txBody>
          <a:bodyPr>
            <a:normAutofit/>
          </a:bodyPr>
          <a:lstStyle/>
          <a:p>
            <a:pPr algn="just"/>
            <a:r>
              <a:rPr lang="pt-BR" dirty="0">
                <a:latin typeface="+mn-lt"/>
              </a:rPr>
              <a:t>O centro de comunicação de uma rede é a APS, devendo se constituir como coordenadora do cuidado, pois é o primeiro contato com a clientela do SUS</a:t>
            </a:r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0BC7B53D-C59B-427D-B2CF-0BAA242492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449" t="37281" r="17551" b="28803"/>
          <a:stretch/>
        </p:blipFill>
        <p:spPr>
          <a:xfrm>
            <a:off x="1457520" y="3429000"/>
            <a:ext cx="8107931" cy="3222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9241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7">
            <a:extLst>
              <a:ext uri="{FF2B5EF4-FFF2-40B4-BE49-F238E27FC236}">
                <a16:creationId xmlns:a16="http://schemas.microsoft.com/office/drawing/2014/main" id="{1B723A01-4810-487F-96BC-F93B36CC0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299" y="1084170"/>
            <a:ext cx="10515600" cy="1197088"/>
          </a:xfrm>
        </p:spPr>
        <p:txBody>
          <a:bodyPr>
            <a:normAutofit/>
          </a:bodyPr>
          <a:lstStyle/>
          <a:p>
            <a:r>
              <a:rPr lang="pt-BR" dirty="0"/>
              <a:t>A construção social da APS: “Metáfora da Casa”</a:t>
            </a:r>
            <a:br>
              <a:rPr lang="pt-BR" dirty="0"/>
            </a:br>
            <a:endParaRPr lang="pt-BR" dirty="0"/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F7EDA683-A764-434B-A12E-2B442A3D251F}"/>
              </a:ext>
            </a:extLst>
          </p:cNvPr>
          <p:cNvGrpSpPr/>
          <p:nvPr/>
        </p:nvGrpSpPr>
        <p:grpSpPr>
          <a:xfrm>
            <a:off x="429065" y="1902541"/>
            <a:ext cx="10515600" cy="4418591"/>
            <a:chOff x="1021920" y="2557060"/>
            <a:chExt cx="8886522" cy="3140355"/>
          </a:xfrm>
        </p:grpSpPr>
        <p:grpSp>
          <p:nvGrpSpPr>
            <p:cNvPr id="70" name="Agrupar 1"/>
            <p:cNvGrpSpPr/>
            <p:nvPr/>
          </p:nvGrpSpPr>
          <p:grpSpPr>
            <a:xfrm>
              <a:off x="1021920" y="2557060"/>
              <a:ext cx="3353132" cy="3140355"/>
              <a:chOff x="0" y="0"/>
              <a:chExt cx="2959100" cy="2778844"/>
            </a:xfrm>
          </p:grpSpPr>
          <p:pic>
            <p:nvPicPr>
              <p:cNvPr id="71" name="Imagem 70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2959100" cy="999490"/>
              </a:xfrm>
              <a:prstGeom prst="rect">
                <a:avLst/>
              </a:prstGeom>
            </p:spPr>
          </p:pic>
          <p:pic>
            <p:nvPicPr>
              <p:cNvPr id="72" name="Imagem 7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992038"/>
                <a:ext cx="2943860" cy="225425"/>
              </a:xfrm>
              <a:prstGeom prst="rect">
                <a:avLst/>
              </a:prstGeom>
            </p:spPr>
          </p:pic>
          <p:pic>
            <p:nvPicPr>
              <p:cNvPr id="73" name="Imagem 7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1207698"/>
                <a:ext cx="225425" cy="1346835"/>
              </a:xfrm>
              <a:prstGeom prst="rect">
                <a:avLst/>
              </a:prstGeom>
            </p:spPr>
          </p:pic>
          <p:pic>
            <p:nvPicPr>
              <p:cNvPr id="74" name="Imagem 73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08695" y="1207698"/>
                <a:ext cx="225425" cy="1346835"/>
              </a:xfrm>
              <a:prstGeom prst="rect">
                <a:avLst/>
              </a:prstGeom>
            </p:spPr>
          </p:pic>
          <p:pic>
            <p:nvPicPr>
              <p:cNvPr id="75" name="Imagem 74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38687" y="1552755"/>
                <a:ext cx="652145" cy="1005840"/>
              </a:xfrm>
              <a:prstGeom prst="rect">
                <a:avLst/>
              </a:prstGeom>
            </p:spPr>
          </p:pic>
          <p:pic>
            <p:nvPicPr>
              <p:cNvPr id="76" name="Imagem 75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3683" y="1311215"/>
                <a:ext cx="600075" cy="767715"/>
              </a:xfrm>
              <a:prstGeom prst="rect">
                <a:avLst/>
              </a:prstGeom>
            </p:spPr>
          </p:pic>
          <p:pic>
            <p:nvPicPr>
              <p:cNvPr id="77" name="Imagem 76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92702" y="1311215"/>
                <a:ext cx="600075" cy="770890"/>
              </a:xfrm>
              <a:prstGeom prst="rect">
                <a:avLst/>
              </a:prstGeom>
            </p:spPr>
          </p:pic>
          <p:pic>
            <p:nvPicPr>
              <p:cNvPr id="78" name="Imagem 77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2553419"/>
                <a:ext cx="2943860" cy="225425"/>
              </a:xfrm>
              <a:prstGeom prst="rect">
                <a:avLst/>
              </a:prstGeom>
            </p:spPr>
          </p:pic>
        </p:grpSp>
        <p:pic>
          <p:nvPicPr>
            <p:cNvPr id="81" name="Imagem 80"/>
            <p:cNvPicPr/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5742" y="3122490"/>
              <a:ext cx="5092700" cy="225425"/>
            </a:xfrm>
            <a:prstGeom prst="rect">
              <a:avLst/>
            </a:prstGeom>
          </p:spPr>
        </p:pic>
        <p:pic>
          <p:nvPicPr>
            <p:cNvPr id="82" name="Imagem 81"/>
            <p:cNvPicPr/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5742" y="3432370"/>
              <a:ext cx="5092700" cy="225425"/>
            </a:xfrm>
            <a:prstGeom prst="rect">
              <a:avLst/>
            </a:prstGeom>
          </p:spPr>
        </p:pic>
        <p:pic>
          <p:nvPicPr>
            <p:cNvPr id="83" name="Imagem 82"/>
            <p:cNvPicPr/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5742" y="3742250"/>
              <a:ext cx="5092700" cy="350520"/>
            </a:xfrm>
            <a:prstGeom prst="rect">
              <a:avLst/>
            </a:prstGeom>
          </p:spPr>
        </p:pic>
        <p:pic>
          <p:nvPicPr>
            <p:cNvPr id="84" name="Imagem 83"/>
            <p:cNvPicPr/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5742" y="4179765"/>
              <a:ext cx="5092700" cy="225425"/>
            </a:xfrm>
            <a:prstGeom prst="rect">
              <a:avLst/>
            </a:prstGeom>
          </p:spPr>
        </p:pic>
        <p:pic>
          <p:nvPicPr>
            <p:cNvPr id="85" name="Imagem 84"/>
            <p:cNvPicPr/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5742" y="4489645"/>
              <a:ext cx="5092700" cy="225425"/>
            </a:xfrm>
            <a:prstGeom prst="rect">
              <a:avLst/>
            </a:prstGeom>
          </p:spPr>
        </p:pic>
        <p:pic>
          <p:nvPicPr>
            <p:cNvPr id="86" name="Imagem 85"/>
            <p:cNvPicPr/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5742" y="4816035"/>
              <a:ext cx="5092700" cy="225425"/>
            </a:xfrm>
            <a:prstGeom prst="rect">
              <a:avLst/>
            </a:prstGeom>
          </p:spPr>
        </p:pic>
        <p:pic>
          <p:nvPicPr>
            <p:cNvPr id="87" name="Imagem 86"/>
            <p:cNvPicPr/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5742" y="5132265"/>
              <a:ext cx="5092700" cy="225425"/>
            </a:xfrm>
            <a:prstGeom prst="rect">
              <a:avLst/>
            </a:prstGeom>
          </p:spPr>
        </p:pic>
        <p:pic>
          <p:nvPicPr>
            <p:cNvPr id="88" name="Imagem 87"/>
            <p:cNvPicPr/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5742" y="5471990"/>
              <a:ext cx="5092700" cy="2254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50092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Agrupar 17">
            <a:extLst>
              <a:ext uri="{FF2B5EF4-FFF2-40B4-BE49-F238E27FC236}">
                <a16:creationId xmlns:a16="http://schemas.microsoft.com/office/drawing/2014/main" id="{4FD9D999-8364-4D2F-B37A-9BB71E1CB03C}"/>
              </a:ext>
            </a:extLst>
          </p:cNvPr>
          <p:cNvGrpSpPr>
            <a:grpSpLocks/>
          </p:cNvGrpSpPr>
          <p:nvPr/>
        </p:nvGrpSpPr>
        <p:grpSpPr bwMode="auto">
          <a:xfrm>
            <a:off x="276076" y="1090811"/>
            <a:ext cx="10246557" cy="898525"/>
            <a:chOff x="4511824" y="528957"/>
            <a:chExt cx="9306285" cy="1260000"/>
          </a:xfrm>
        </p:grpSpPr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B8DFDBB5-1542-4E40-8534-E33B0709EFFF}"/>
                </a:ext>
              </a:extLst>
            </p:cNvPr>
            <p:cNvSpPr/>
            <p:nvPr/>
          </p:nvSpPr>
          <p:spPr bwMode="auto">
            <a:xfrm>
              <a:off x="4872279" y="528957"/>
              <a:ext cx="8945830" cy="1260000"/>
            </a:xfrm>
            <a:prstGeom prst="rect">
              <a:avLst/>
            </a:prstGeom>
            <a:solidFill>
              <a:srgbClr val="BACDE4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600" i="0" u="none" strike="noStrike" kern="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Calibri" panose="020F0502020204030204" pitchFamily="34" charset="0"/>
                  <a:ea typeface="Verdana" pitchFamily="34" charset="0"/>
                  <a:cs typeface="Calibri" panose="020F0502020204030204" pitchFamily="34" charset="0"/>
                </a:rPr>
                <a:t>Intervenções na Estrutura  Macroprocessos e Microprocessos Básicos</a:t>
              </a:r>
            </a:p>
          </p:txBody>
        </p:sp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21614C75-BA6F-4794-8E5A-F368B4CCEF60}"/>
                </a:ext>
              </a:extLst>
            </p:cNvPr>
            <p:cNvSpPr/>
            <p:nvPr/>
          </p:nvSpPr>
          <p:spPr bwMode="auto">
            <a:xfrm>
              <a:off x="4511824" y="528957"/>
              <a:ext cx="360456" cy="1260000"/>
            </a:xfrm>
            <a:prstGeom prst="rect">
              <a:avLst/>
            </a:prstGeom>
            <a:solidFill>
              <a:srgbClr val="005A9C">
                <a:lumMod val="7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8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ea typeface="Verdana" panose="020B0604030504040204" pitchFamily="34" charset="0"/>
                  <a:cs typeface="Calibri" panose="020F0502020204030204" pitchFamily="34" charset="0"/>
                </a:rPr>
                <a:t>1</a:t>
              </a:r>
            </a:p>
          </p:txBody>
        </p:sp>
      </p:grpSp>
      <p:sp>
        <p:nvSpPr>
          <p:cNvPr id="13" name="Espaço Reservado para Conteúdo 2">
            <a:extLst>
              <a:ext uri="{FF2B5EF4-FFF2-40B4-BE49-F238E27FC236}">
                <a16:creationId xmlns:a16="http://schemas.microsoft.com/office/drawing/2014/main" id="{59476CDE-84A4-4D48-9753-52238332DB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3766" y="2183996"/>
            <a:ext cx="7276492" cy="4540361"/>
          </a:xfrm>
        </p:spPr>
        <p:txBody>
          <a:bodyPr>
            <a:noAutofit/>
          </a:bodyPr>
          <a:lstStyle/>
          <a:p>
            <a:pPr marL="0" indent="0" defTabSz="457200">
              <a:lnSpc>
                <a:spcPct val="70000"/>
              </a:lnSpc>
              <a:buClr>
                <a:srgbClr val="B00000"/>
              </a:buClr>
              <a:buSzPct val="90000"/>
              <a:buFontTx/>
              <a:buNone/>
              <a:defRPr/>
            </a:pPr>
            <a:r>
              <a:rPr lang="pt-BR" dirty="0">
                <a:cs typeface="Calibri" panose="020F0502020204030204" pitchFamily="34" charset="0"/>
              </a:rPr>
              <a:t>Macroprocessos básicos da APS:</a:t>
            </a:r>
          </a:p>
          <a:p>
            <a:pPr marL="0" indent="0" defTabSz="457200">
              <a:lnSpc>
                <a:spcPct val="70000"/>
              </a:lnSpc>
              <a:buClr>
                <a:srgbClr val="B00000"/>
              </a:buClr>
              <a:buSzPct val="90000"/>
              <a:buFontTx/>
              <a:buNone/>
              <a:defRPr/>
            </a:pPr>
            <a:endParaRPr lang="pt-BR" dirty="0">
              <a:cs typeface="Calibri" panose="020F0502020204030204" pitchFamily="34" charset="0"/>
            </a:endParaRPr>
          </a:p>
          <a:p>
            <a:pPr marL="100013" defTabSz="457200">
              <a:lnSpc>
                <a:spcPct val="70000"/>
              </a:lnSpc>
              <a:buClr>
                <a:srgbClr val="B00000"/>
              </a:buClr>
              <a:buSzPct val="90000"/>
              <a:defRPr/>
            </a:pPr>
            <a:r>
              <a:rPr lang="pt-BR" dirty="0">
                <a:cs typeface="Calibri" panose="020F0502020204030204" pitchFamily="34" charset="0"/>
              </a:rPr>
              <a:t>Territorialização </a:t>
            </a:r>
          </a:p>
          <a:p>
            <a:pPr marL="100013" defTabSz="457200">
              <a:lnSpc>
                <a:spcPct val="70000"/>
              </a:lnSpc>
              <a:buClr>
                <a:srgbClr val="B00000"/>
              </a:buClr>
              <a:buSzPct val="90000"/>
              <a:defRPr/>
            </a:pPr>
            <a:r>
              <a:rPr lang="pt-BR" dirty="0">
                <a:cs typeface="Calibri" panose="020F0502020204030204" pitchFamily="34" charset="0"/>
              </a:rPr>
              <a:t>Cadastramento das famílias  </a:t>
            </a:r>
          </a:p>
          <a:p>
            <a:pPr marL="100013" defTabSz="457200">
              <a:lnSpc>
                <a:spcPct val="70000"/>
              </a:lnSpc>
              <a:buClr>
                <a:srgbClr val="B00000"/>
              </a:buClr>
              <a:buSzPct val="90000"/>
              <a:defRPr/>
            </a:pPr>
            <a:r>
              <a:rPr lang="pt-BR" dirty="0">
                <a:cs typeface="Calibri" panose="020F0502020204030204" pitchFamily="34" charset="0"/>
              </a:rPr>
              <a:t>Classificação de riscos familiares </a:t>
            </a:r>
          </a:p>
          <a:p>
            <a:pPr marL="100013" defTabSz="457200">
              <a:lnSpc>
                <a:spcPct val="70000"/>
              </a:lnSpc>
              <a:buClr>
                <a:srgbClr val="B00000"/>
              </a:buClr>
              <a:buSzPct val="90000"/>
              <a:defRPr/>
            </a:pPr>
            <a:r>
              <a:rPr lang="pt-BR" dirty="0">
                <a:cs typeface="Calibri" panose="020F0502020204030204" pitchFamily="34" charset="0"/>
              </a:rPr>
              <a:t>Diagnóstico local </a:t>
            </a:r>
          </a:p>
          <a:p>
            <a:pPr marL="100013" defTabSz="457200">
              <a:lnSpc>
                <a:spcPct val="70000"/>
              </a:lnSpc>
              <a:buClr>
                <a:srgbClr val="B00000"/>
              </a:buClr>
              <a:buSzPct val="90000"/>
              <a:defRPr/>
            </a:pPr>
            <a:r>
              <a:rPr lang="pt-BR" dirty="0">
                <a:cs typeface="Calibri" panose="020F0502020204030204" pitchFamily="34" charset="0"/>
              </a:rPr>
              <a:t>Identificação das subpopulações-alvo por fator de risco ou condições de saúde </a:t>
            </a:r>
          </a:p>
          <a:p>
            <a:pPr marL="100013" defTabSz="457200">
              <a:lnSpc>
                <a:spcPct val="70000"/>
              </a:lnSpc>
              <a:buClr>
                <a:srgbClr val="B00000"/>
              </a:buClr>
              <a:buSzPct val="90000"/>
              <a:defRPr/>
            </a:pPr>
            <a:r>
              <a:rPr lang="pt-BR" dirty="0">
                <a:cs typeface="Calibri" panose="020F0502020204030204" pitchFamily="34" charset="0"/>
              </a:rPr>
              <a:t>Programação e monitoramento por estratos de riscos </a:t>
            </a:r>
          </a:p>
          <a:p>
            <a:pPr marL="100013" defTabSz="457200">
              <a:lnSpc>
                <a:spcPct val="70000"/>
              </a:lnSpc>
              <a:buClr>
                <a:srgbClr val="B00000"/>
              </a:buClr>
              <a:buSzPct val="90000"/>
              <a:defRPr/>
            </a:pPr>
            <a:r>
              <a:rPr lang="pt-BR" dirty="0">
                <a:cs typeface="Calibri" panose="020F0502020204030204" pitchFamily="34" charset="0"/>
              </a:rPr>
              <a:t>Agenda de atendimentos </a:t>
            </a:r>
          </a:p>
          <a:p>
            <a:pPr marL="100013" defTabSz="457200">
              <a:lnSpc>
                <a:spcPct val="70000"/>
              </a:lnSpc>
              <a:buClr>
                <a:srgbClr val="B00000"/>
              </a:buClr>
              <a:buSzPct val="90000"/>
              <a:defRPr/>
            </a:pPr>
            <a:r>
              <a:rPr lang="pt-BR" dirty="0">
                <a:cs typeface="Calibri" panose="020F0502020204030204" pitchFamily="34" charset="0"/>
              </a:rPr>
              <a:t>Organização da carteira de serviço da unidade </a:t>
            </a:r>
          </a:p>
          <a:p>
            <a:pPr marL="100013" defTabSz="457200">
              <a:lnSpc>
                <a:spcPct val="70000"/>
              </a:lnSpc>
              <a:buClr>
                <a:srgbClr val="B00000"/>
              </a:buClr>
              <a:buSzPct val="90000"/>
              <a:defRPr/>
            </a:pPr>
            <a:r>
              <a:rPr lang="pt-BR" dirty="0">
                <a:cs typeface="Calibri" panose="020F0502020204030204" pitchFamily="34" charset="0"/>
              </a:rPr>
              <a:t>Contratualização das equipes </a:t>
            </a:r>
          </a:p>
          <a:p>
            <a:pPr marL="100013" defTabSz="457200">
              <a:lnSpc>
                <a:spcPct val="70000"/>
              </a:lnSpc>
              <a:buClr>
                <a:srgbClr val="B00000"/>
              </a:buClr>
              <a:buSzPct val="90000"/>
              <a:defRPr/>
            </a:pPr>
            <a:r>
              <a:rPr lang="pt-BR" dirty="0">
                <a:cs typeface="Calibri" panose="020F0502020204030204" pitchFamily="34" charset="0"/>
              </a:rPr>
              <a:t>Educação permanente dos profissionais de saúde</a:t>
            </a:r>
          </a:p>
          <a:p>
            <a:pPr marL="100013" defTabSz="457200">
              <a:buClr>
                <a:srgbClr val="B00000"/>
              </a:buClr>
              <a:buSzPct val="90000"/>
              <a:defRPr/>
            </a:pPr>
            <a:endParaRPr lang="pt-BR" dirty="0">
              <a:solidFill>
                <a:srgbClr val="FF0000"/>
              </a:solidFill>
              <a:latin typeface="Lucida Grande"/>
              <a:cs typeface="Arial" panose="020B0604020202020204" pitchFamily="34" charset="0"/>
            </a:endParaRPr>
          </a:p>
          <a:p>
            <a:pPr marL="0" indent="0" defTabSz="457200">
              <a:buClr>
                <a:srgbClr val="B00000"/>
              </a:buClr>
              <a:buSzPct val="90000"/>
              <a:buNone/>
              <a:defRPr/>
            </a:pPr>
            <a:endParaRPr lang="pt-BR" dirty="0">
              <a:solidFill>
                <a:srgbClr val="FF0000"/>
              </a:solidFill>
              <a:latin typeface="Lucida Grande"/>
              <a:cs typeface="Arial" panose="020B0604020202020204" pitchFamily="34" charset="0"/>
            </a:endParaRPr>
          </a:p>
          <a:p>
            <a:pPr marL="100013" indent="0" defTabSz="457200">
              <a:buSzPct val="90000"/>
              <a:buNone/>
              <a:defRPr/>
            </a:pPr>
            <a:endParaRPr lang="pt-BR" dirty="0">
              <a:solidFill>
                <a:srgbClr val="FF0000"/>
              </a:solidFill>
              <a:latin typeface="Lucida Grande"/>
              <a:cs typeface="Arial" panose="020B0604020202020204" pitchFamily="34" charset="0"/>
            </a:endParaRPr>
          </a:p>
        </p:txBody>
      </p:sp>
      <p:grpSp>
        <p:nvGrpSpPr>
          <p:cNvPr id="14" name="Agrupar 16"/>
          <p:cNvGrpSpPr/>
          <p:nvPr/>
        </p:nvGrpSpPr>
        <p:grpSpPr>
          <a:xfrm>
            <a:off x="276076" y="2667816"/>
            <a:ext cx="2956560" cy="2590800"/>
            <a:chOff x="0" y="0"/>
            <a:chExt cx="2956560" cy="2591155"/>
          </a:xfrm>
        </p:grpSpPr>
        <p:pic>
          <p:nvPicPr>
            <p:cNvPr id="15" name="Imagem 1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2956560" cy="2590800"/>
            </a:xfrm>
            <a:prstGeom prst="rect">
              <a:avLst/>
            </a:prstGeom>
          </p:spPr>
        </p:pic>
        <p:pic>
          <p:nvPicPr>
            <p:cNvPr id="16" name="Imagem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5802" y="1484985"/>
              <a:ext cx="642620" cy="1106170"/>
            </a:xfrm>
            <a:prstGeom prst="rect">
              <a:avLst/>
            </a:prstGeom>
          </p:spPr>
        </p:pic>
        <p:pic>
          <p:nvPicPr>
            <p:cNvPr id="17" name="Imagem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9735" y="1258214"/>
              <a:ext cx="600075" cy="579120"/>
            </a:xfrm>
            <a:prstGeom prst="rect">
              <a:avLst/>
            </a:prstGeom>
          </p:spPr>
        </p:pic>
        <p:pic>
          <p:nvPicPr>
            <p:cNvPr id="18" name="Imagem 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130" y="1258214"/>
              <a:ext cx="600075" cy="579120"/>
            </a:xfrm>
            <a:prstGeom prst="rect">
              <a:avLst/>
            </a:prstGeom>
          </p:spPr>
        </p:pic>
      </p:grpSp>
      <p:pic>
        <p:nvPicPr>
          <p:cNvPr id="19" name="Imagem 18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58" y="5145904"/>
            <a:ext cx="2943860" cy="22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1100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Agrupar 17">
            <a:extLst>
              <a:ext uri="{FF2B5EF4-FFF2-40B4-BE49-F238E27FC236}">
                <a16:creationId xmlns:a16="http://schemas.microsoft.com/office/drawing/2014/main" id="{4FD9D999-8364-4D2F-B37A-9BB71E1CB03C}"/>
              </a:ext>
            </a:extLst>
          </p:cNvPr>
          <p:cNvGrpSpPr>
            <a:grpSpLocks/>
          </p:cNvGrpSpPr>
          <p:nvPr/>
        </p:nvGrpSpPr>
        <p:grpSpPr bwMode="auto">
          <a:xfrm>
            <a:off x="276076" y="1090811"/>
            <a:ext cx="10246557" cy="898525"/>
            <a:chOff x="4511824" y="528957"/>
            <a:chExt cx="9306285" cy="1260000"/>
          </a:xfrm>
        </p:grpSpPr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B8DFDBB5-1542-4E40-8534-E33B0709EFFF}"/>
                </a:ext>
              </a:extLst>
            </p:cNvPr>
            <p:cNvSpPr/>
            <p:nvPr/>
          </p:nvSpPr>
          <p:spPr bwMode="auto">
            <a:xfrm>
              <a:off x="4872279" y="528957"/>
              <a:ext cx="8945830" cy="1260000"/>
            </a:xfrm>
            <a:prstGeom prst="rect">
              <a:avLst/>
            </a:prstGeom>
            <a:solidFill>
              <a:srgbClr val="BACDE4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600" i="0" u="none" strike="noStrike" kern="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Calibri" panose="020F0502020204030204" pitchFamily="34" charset="0"/>
                  <a:ea typeface="Verdana" pitchFamily="34" charset="0"/>
                  <a:cs typeface="Calibri" panose="020F0502020204030204" pitchFamily="34" charset="0"/>
                </a:rPr>
                <a:t>Intervenções na Estrutura  Macroprocessos e Microprocessos Básicos</a:t>
              </a:r>
            </a:p>
          </p:txBody>
        </p:sp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21614C75-BA6F-4794-8E5A-F368B4CCEF60}"/>
                </a:ext>
              </a:extLst>
            </p:cNvPr>
            <p:cNvSpPr/>
            <p:nvPr/>
          </p:nvSpPr>
          <p:spPr bwMode="auto">
            <a:xfrm>
              <a:off x="4511824" y="528957"/>
              <a:ext cx="360456" cy="1260000"/>
            </a:xfrm>
            <a:prstGeom prst="rect">
              <a:avLst/>
            </a:prstGeom>
            <a:solidFill>
              <a:srgbClr val="005A9C">
                <a:lumMod val="7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8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ea typeface="Verdana" panose="020B0604030504040204" pitchFamily="34" charset="0"/>
                  <a:cs typeface="Calibri" panose="020F0502020204030204" pitchFamily="34" charset="0"/>
                </a:rPr>
                <a:t>1</a:t>
              </a:r>
            </a:p>
          </p:txBody>
        </p:sp>
      </p:grpSp>
      <p:grpSp>
        <p:nvGrpSpPr>
          <p:cNvPr id="14" name="Agrupar 16"/>
          <p:cNvGrpSpPr/>
          <p:nvPr/>
        </p:nvGrpSpPr>
        <p:grpSpPr>
          <a:xfrm>
            <a:off x="852852" y="2752578"/>
            <a:ext cx="2956560" cy="2590800"/>
            <a:chOff x="0" y="0"/>
            <a:chExt cx="2956560" cy="2591155"/>
          </a:xfrm>
        </p:grpSpPr>
        <p:pic>
          <p:nvPicPr>
            <p:cNvPr id="15" name="Imagem 1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2956560" cy="2590800"/>
            </a:xfrm>
            <a:prstGeom prst="rect">
              <a:avLst/>
            </a:prstGeom>
          </p:spPr>
        </p:pic>
        <p:pic>
          <p:nvPicPr>
            <p:cNvPr id="16" name="Imagem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5802" y="1484985"/>
              <a:ext cx="642620" cy="1106170"/>
            </a:xfrm>
            <a:prstGeom prst="rect">
              <a:avLst/>
            </a:prstGeom>
          </p:spPr>
        </p:pic>
        <p:pic>
          <p:nvPicPr>
            <p:cNvPr id="17" name="Imagem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9735" y="1258214"/>
              <a:ext cx="600075" cy="579120"/>
            </a:xfrm>
            <a:prstGeom prst="rect">
              <a:avLst/>
            </a:prstGeom>
          </p:spPr>
        </p:pic>
        <p:pic>
          <p:nvPicPr>
            <p:cNvPr id="18" name="Imagem 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130" y="1258214"/>
              <a:ext cx="600075" cy="579120"/>
            </a:xfrm>
            <a:prstGeom prst="rect">
              <a:avLst/>
            </a:prstGeom>
          </p:spPr>
        </p:pic>
      </p:grpSp>
      <p:pic>
        <p:nvPicPr>
          <p:cNvPr id="19" name="Imagem 18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034" y="5230310"/>
            <a:ext cx="2943860" cy="225425"/>
          </a:xfrm>
          <a:prstGeom prst="rect">
            <a:avLst/>
          </a:prstGeom>
        </p:spPr>
      </p:pic>
      <p:sp>
        <p:nvSpPr>
          <p:cNvPr id="20" name="Espaço Reservado para Conteúdo 2">
            <a:extLst>
              <a:ext uri="{FF2B5EF4-FFF2-40B4-BE49-F238E27FC236}">
                <a16:creationId xmlns:a16="http://schemas.microsoft.com/office/drawing/2014/main" id="{E05FADA5-E471-4C40-A0A7-5A6B7FE9419C}"/>
              </a:ext>
            </a:extLst>
          </p:cNvPr>
          <p:cNvSpPr txBox="1">
            <a:spLocks/>
          </p:cNvSpPr>
          <p:nvPr/>
        </p:nvSpPr>
        <p:spPr>
          <a:xfrm>
            <a:off x="4251474" y="1989336"/>
            <a:ext cx="6508648" cy="4585215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9999"/>
              </a:buClr>
              <a:buFontTx/>
              <a:buBlip>
                <a:blip r:embed="rId6"/>
              </a:buBlip>
              <a:defRPr sz="2200" kern="1200" baseline="0">
                <a:solidFill>
                  <a:srgbClr val="114834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999"/>
              </a:buClr>
              <a:buFontTx/>
              <a:buBlip>
                <a:blip r:embed="rId6"/>
              </a:buBlip>
              <a:defRPr sz="2000" kern="1200" baseline="0">
                <a:solidFill>
                  <a:srgbClr val="114834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999"/>
              </a:buClr>
              <a:buFontTx/>
              <a:buBlip>
                <a:blip r:embed="rId6"/>
              </a:buBlip>
              <a:defRPr sz="1800" kern="1200" baseline="0">
                <a:solidFill>
                  <a:srgbClr val="114834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999"/>
              </a:buClr>
              <a:buFontTx/>
              <a:buBlip>
                <a:blip r:embed="rId6"/>
              </a:buBlip>
              <a:defRPr sz="1600" kern="1200" baseline="0">
                <a:solidFill>
                  <a:srgbClr val="114834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999"/>
              </a:buClr>
              <a:buFontTx/>
              <a:buBlip>
                <a:blip r:embed="rId6"/>
              </a:buBlip>
              <a:defRPr sz="1400" kern="1200" baseline="0">
                <a:solidFill>
                  <a:srgbClr val="114834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endParaRPr lang="pt-BR" dirty="0"/>
          </a:p>
          <a:p>
            <a:pPr marL="0" indent="0" defTabSz="457200">
              <a:buClr>
                <a:srgbClr val="B00000"/>
              </a:buClr>
              <a:buSzPct val="90000"/>
              <a:buFontTx/>
              <a:buNone/>
              <a:defRPr/>
            </a:pPr>
            <a:r>
              <a:rPr lang="pt-BR" sz="8800" dirty="0">
                <a:cs typeface="Calibri" panose="020F0502020204030204" pitchFamily="34" charset="0"/>
              </a:rPr>
              <a:t>Microprocessos básicos da APS:</a:t>
            </a:r>
          </a:p>
          <a:p>
            <a:pPr marL="0" indent="0" defTabSz="457200">
              <a:buClr>
                <a:srgbClr val="B00000"/>
              </a:buClr>
              <a:buSzPct val="90000"/>
              <a:buFontTx/>
              <a:buNone/>
              <a:defRPr/>
            </a:pPr>
            <a:endParaRPr lang="pt-BR" sz="8800" dirty="0">
              <a:cs typeface="Calibri" panose="020F0502020204030204" pitchFamily="34" charset="0"/>
            </a:endParaRPr>
          </a:p>
          <a:p>
            <a:pPr marL="100013" defTabSz="457200">
              <a:buClr>
                <a:srgbClr val="B00000"/>
              </a:buClr>
              <a:buSzPct val="90000"/>
              <a:defRPr/>
            </a:pPr>
            <a:r>
              <a:rPr lang="pt-BR" sz="8800" dirty="0">
                <a:cs typeface="Calibri" panose="020F0502020204030204" pitchFamily="34" charset="0"/>
              </a:rPr>
              <a:t>Recepção, acolhimento e preparo</a:t>
            </a:r>
          </a:p>
          <a:p>
            <a:pPr marL="100013" defTabSz="457200">
              <a:buClr>
                <a:srgbClr val="B00000"/>
              </a:buClr>
              <a:buSzPct val="90000"/>
              <a:defRPr/>
            </a:pPr>
            <a:r>
              <a:rPr lang="pt-BR" sz="8800" dirty="0">
                <a:cs typeface="Calibri" panose="020F0502020204030204" pitchFamily="34" charset="0"/>
              </a:rPr>
              <a:t>Vacinação, curativo, coleta de exames</a:t>
            </a:r>
          </a:p>
          <a:p>
            <a:pPr marL="100013" defTabSz="457200">
              <a:buClr>
                <a:srgbClr val="B00000"/>
              </a:buClr>
              <a:buSzPct val="90000"/>
              <a:defRPr/>
            </a:pPr>
            <a:r>
              <a:rPr lang="pt-BR" sz="8800" dirty="0">
                <a:cs typeface="Calibri" panose="020F0502020204030204" pitchFamily="34" charset="0"/>
              </a:rPr>
              <a:t>Farmácia</a:t>
            </a:r>
          </a:p>
          <a:p>
            <a:pPr marL="100013" defTabSz="457200">
              <a:buClr>
                <a:srgbClr val="B00000"/>
              </a:buClr>
              <a:buSzPct val="90000"/>
              <a:defRPr/>
            </a:pPr>
            <a:r>
              <a:rPr lang="pt-BR" sz="8800" dirty="0">
                <a:cs typeface="Calibri" panose="020F0502020204030204" pitchFamily="34" charset="0"/>
              </a:rPr>
              <a:t>Procedimentos Terapêuticos</a:t>
            </a:r>
          </a:p>
          <a:p>
            <a:pPr marL="100013" defTabSz="457200">
              <a:buClr>
                <a:srgbClr val="B00000"/>
              </a:buClr>
              <a:buSzPct val="90000"/>
              <a:defRPr/>
            </a:pPr>
            <a:r>
              <a:rPr lang="pt-BR" sz="8800" dirty="0">
                <a:cs typeface="Calibri" panose="020F0502020204030204" pitchFamily="34" charset="0"/>
              </a:rPr>
              <a:t>Higienização das mãos</a:t>
            </a:r>
          </a:p>
          <a:p>
            <a:pPr marL="100013" defTabSz="457200">
              <a:buClr>
                <a:srgbClr val="B00000"/>
              </a:buClr>
              <a:buSzPct val="90000"/>
              <a:defRPr/>
            </a:pPr>
            <a:r>
              <a:rPr lang="pt-BR" sz="8800" dirty="0">
                <a:cs typeface="Calibri" panose="020F0502020204030204" pitchFamily="34" charset="0"/>
              </a:rPr>
              <a:t>Higienização e esterilização</a:t>
            </a:r>
          </a:p>
          <a:p>
            <a:pPr marL="100013" defTabSz="457200">
              <a:buClr>
                <a:srgbClr val="B00000"/>
              </a:buClr>
              <a:buSzPct val="90000"/>
              <a:defRPr/>
            </a:pPr>
            <a:r>
              <a:rPr lang="pt-BR" sz="8800" dirty="0">
                <a:cs typeface="Calibri" panose="020F0502020204030204" pitchFamily="34" charset="0"/>
              </a:rPr>
              <a:t>Gerenciamento de Resíduos</a:t>
            </a:r>
          </a:p>
          <a:p>
            <a:pPr marL="100013" defTabSz="457200">
              <a:buClr>
                <a:srgbClr val="B00000"/>
              </a:buClr>
              <a:buSzPct val="90000"/>
              <a:defRPr/>
            </a:pPr>
            <a:r>
              <a:rPr lang="pt-BR" sz="8800" dirty="0">
                <a:cs typeface="Calibri" panose="020F0502020204030204" pitchFamily="34" charset="0"/>
              </a:rPr>
              <a:t>Equipamentos e insumos</a:t>
            </a:r>
          </a:p>
          <a:p>
            <a:pPr marL="100013" defTabSz="457200">
              <a:buClr>
                <a:srgbClr val="B00000"/>
              </a:buClr>
              <a:buSzPct val="90000"/>
              <a:defRPr/>
            </a:pPr>
            <a:r>
              <a:rPr lang="pt-BR" sz="8800" dirty="0">
                <a:cs typeface="Calibri" panose="020F0502020204030204" pitchFamily="34" charset="0"/>
              </a:rPr>
              <a:t>Recursos Humanos</a:t>
            </a:r>
          </a:p>
          <a:p>
            <a:pPr marL="100013" defTabSz="457200">
              <a:buClr>
                <a:srgbClr val="B00000"/>
              </a:buClr>
              <a:buSzPct val="90000"/>
              <a:defRPr/>
            </a:pPr>
            <a:r>
              <a:rPr lang="pt-BR" sz="8800" dirty="0">
                <a:cs typeface="Calibri" panose="020F0502020204030204" pitchFamily="34" charset="0"/>
              </a:rPr>
              <a:t>Financiamento e Custeio</a:t>
            </a:r>
          </a:p>
          <a:p>
            <a:pPr marL="100013" defTabSz="457200">
              <a:buClr>
                <a:srgbClr val="B00000"/>
              </a:buClr>
              <a:buSzPct val="90000"/>
              <a:defRPr/>
            </a:pPr>
            <a:endParaRPr lang="pt-BR" sz="8800" dirty="0">
              <a:solidFill>
                <a:srgbClr val="595959"/>
              </a:solidFill>
              <a:latin typeface="Lucida Grande"/>
              <a:cs typeface="Arial" panose="020B0604020202020204" pitchFamily="34" charset="0"/>
            </a:endParaRPr>
          </a:p>
          <a:p>
            <a:pPr marL="0" indent="0" defTabSz="457200">
              <a:buClr>
                <a:srgbClr val="B00000"/>
              </a:buClr>
              <a:buSzPct val="90000"/>
              <a:buFontTx/>
              <a:buNone/>
              <a:defRPr/>
            </a:pPr>
            <a:endParaRPr lang="pt-BR" sz="8800" dirty="0">
              <a:solidFill>
                <a:srgbClr val="595959"/>
              </a:solidFill>
              <a:latin typeface="Lucida Grande"/>
              <a:cs typeface="Arial" panose="020B0604020202020204" pitchFamily="34" charset="0"/>
            </a:endParaRPr>
          </a:p>
          <a:p>
            <a:pPr marL="100013" indent="0" defTabSz="457200">
              <a:buSzPct val="90000"/>
              <a:buFontTx/>
              <a:buNone/>
              <a:defRPr/>
            </a:pPr>
            <a:endParaRPr lang="pt-BR" sz="8800" dirty="0">
              <a:solidFill>
                <a:srgbClr val="595959"/>
              </a:solidFill>
              <a:latin typeface="Lucida Grande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781373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Conteúdo 2">
            <a:extLst>
              <a:ext uri="{FF2B5EF4-FFF2-40B4-BE49-F238E27FC236}">
                <a16:creationId xmlns:a16="http://schemas.microsoft.com/office/drawing/2014/main" id="{C0212814-6C1E-414D-9414-38FA9A7B7F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1766" y="2523939"/>
            <a:ext cx="7708669" cy="389050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dirty="0"/>
              <a:t>(condições agudas e condições crônicas agudizadas):</a:t>
            </a:r>
          </a:p>
          <a:p>
            <a:pPr marL="0" indent="0">
              <a:buNone/>
            </a:pPr>
            <a:endParaRPr lang="pt-BR" dirty="0"/>
          </a:p>
          <a:p>
            <a:r>
              <a:rPr lang="pt-BR" dirty="0"/>
              <a:t>Acolhimento</a:t>
            </a:r>
          </a:p>
          <a:p>
            <a:r>
              <a:rPr lang="pt-BR" dirty="0"/>
              <a:t>Classificação de risco</a:t>
            </a:r>
          </a:p>
          <a:p>
            <a:r>
              <a:rPr lang="pt-BR" dirty="0"/>
              <a:t>Atendimento aos eventos agudos de menor gravidade (verde e azul)</a:t>
            </a:r>
          </a:p>
          <a:p>
            <a:r>
              <a:rPr lang="pt-BR" dirty="0"/>
              <a:t>Primeiro atendimento das pessoas com eventos agudos de maior gravidade (amarelo, laranja e vermelho) e encaminhamento, se necessário, para pronto atendimento ou pronto socorro.</a:t>
            </a:r>
          </a:p>
          <a:p>
            <a:pPr marL="0" indent="0">
              <a:buNone/>
            </a:pPr>
            <a:endParaRPr lang="pt-BR" dirty="0"/>
          </a:p>
        </p:txBody>
      </p:sp>
      <p:grpSp>
        <p:nvGrpSpPr>
          <p:cNvPr id="13" name="Agrupar 1">
            <a:extLst>
              <a:ext uri="{FF2B5EF4-FFF2-40B4-BE49-F238E27FC236}">
                <a16:creationId xmlns:a16="http://schemas.microsoft.com/office/drawing/2014/main" id="{704018EC-35EE-46EA-A350-4A635DD667A2}"/>
              </a:ext>
            </a:extLst>
          </p:cNvPr>
          <p:cNvGrpSpPr>
            <a:grpSpLocks/>
          </p:cNvGrpSpPr>
          <p:nvPr/>
        </p:nvGrpSpPr>
        <p:grpSpPr bwMode="auto">
          <a:xfrm>
            <a:off x="327654" y="1349187"/>
            <a:ext cx="8932008" cy="900114"/>
            <a:chOff x="6980032" y="489513"/>
            <a:chExt cx="7460169" cy="900001"/>
          </a:xfrm>
        </p:grpSpPr>
        <p:sp>
          <p:nvSpPr>
            <p:cNvPr id="14" name="Retângulo 20">
              <a:extLst>
                <a:ext uri="{FF2B5EF4-FFF2-40B4-BE49-F238E27FC236}">
                  <a16:creationId xmlns:a16="http://schemas.microsoft.com/office/drawing/2014/main" id="{E96993EB-932A-49F2-82E9-CB4282C8EF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12007" y="489514"/>
              <a:ext cx="7128194" cy="900000"/>
            </a:xfrm>
            <a:prstGeom prst="rect">
              <a:avLst/>
            </a:prstGeom>
            <a:solidFill>
              <a:srgbClr val="F2DC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defTabSz="914400"/>
              <a:r>
                <a:rPr lang="pt-BR" sz="26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Macroprocessos de atenção aos eventos agudos</a:t>
              </a:r>
            </a:p>
          </p:txBody>
        </p:sp>
        <p:sp>
          <p:nvSpPr>
            <p:cNvPr id="15" name="Retângulo 14">
              <a:extLst>
                <a:ext uri="{FF2B5EF4-FFF2-40B4-BE49-F238E27FC236}">
                  <a16:creationId xmlns:a16="http://schemas.microsoft.com/office/drawing/2014/main" id="{5B2BD717-4E30-44C3-A914-57A77F60FBE9}"/>
                </a:ext>
              </a:extLst>
            </p:cNvPr>
            <p:cNvSpPr/>
            <p:nvPr/>
          </p:nvSpPr>
          <p:spPr bwMode="auto">
            <a:xfrm>
              <a:off x="6980032" y="489513"/>
              <a:ext cx="359806" cy="900000"/>
            </a:xfrm>
            <a:prstGeom prst="rect">
              <a:avLst/>
            </a:prstGeom>
            <a:solidFill>
              <a:srgbClr val="CC000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800" b="1" kern="0" dirty="0">
                  <a:solidFill>
                    <a:schemeClr val="bg1"/>
                  </a:solidFill>
                  <a:latin typeface="Calibri"/>
                  <a:ea typeface="Verdana" panose="020B0604030504040204" pitchFamily="34" charset="0"/>
                  <a:cs typeface="Verdana" panose="020B0604030504040204" pitchFamily="34" charset="0"/>
                </a:rPr>
                <a:t>2</a:t>
              </a:r>
            </a:p>
          </p:txBody>
        </p:sp>
      </p:grpSp>
      <p:pic>
        <p:nvPicPr>
          <p:cNvPr id="25" name="Imagem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14" y="3916989"/>
            <a:ext cx="241211" cy="1591468"/>
          </a:xfrm>
          <a:prstGeom prst="rect">
            <a:avLst/>
          </a:prstGeom>
        </p:spPr>
      </p:pic>
      <p:grpSp>
        <p:nvGrpSpPr>
          <p:cNvPr id="31" name="Agrupar 16"/>
          <p:cNvGrpSpPr/>
          <p:nvPr/>
        </p:nvGrpSpPr>
        <p:grpSpPr>
          <a:xfrm>
            <a:off x="373995" y="2918012"/>
            <a:ext cx="2956560" cy="2590800"/>
            <a:chOff x="0" y="0"/>
            <a:chExt cx="2956560" cy="2591155"/>
          </a:xfrm>
        </p:grpSpPr>
        <p:pic>
          <p:nvPicPr>
            <p:cNvPr id="32" name="Imagem 3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2956560" cy="2590800"/>
            </a:xfrm>
            <a:prstGeom prst="rect">
              <a:avLst/>
            </a:prstGeom>
          </p:spPr>
        </p:pic>
        <p:pic>
          <p:nvPicPr>
            <p:cNvPr id="33" name="Imagem 3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5802" y="1484985"/>
              <a:ext cx="642620" cy="1106170"/>
            </a:xfrm>
            <a:prstGeom prst="rect">
              <a:avLst/>
            </a:prstGeom>
          </p:spPr>
        </p:pic>
        <p:pic>
          <p:nvPicPr>
            <p:cNvPr id="34" name="Imagem 3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9735" y="1258214"/>
              <a:ext cx="600075" cy="579120"/>
            </a:xfrm>
            <a:prstGeom prst="rect">
              <a:avLst/>
            </a:prstGeom>
          </p:spPr>
        </p:pic>
        <p:pic>
          <p:nvPicPr>
            <p:cNvPr id="35" name="Imagem 3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130" y="1258214"/>
              <a:ext cx="600075" cy="5791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2795946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Agrupar 1">
            <a:extLst>
              <a:ext uri="{FF2B5EF4-FFF2-40B4-BE49-F238E27FC236}">
                <a16:creationId xmlns:a16="http://schemas.microsoft.com/office/drawing/2014/main" id="{1842B01D-E163-4E40-AF5D-28E73C433D13}"/>
              </a:ext>
            </a:extLst>
          </p:cNvPr>
          <p:cNvGrpSpPr>
            <a:grpSpLocks/>
          </p:cNvGrpSpPr>
          <p:nvPr/>
        </p:nvGrpSpPr>
        <p:grpSpPr bwMode="auto">
          <a:xfrm>
            <a:off x="328038" y="869949"/>
            <a:ext cx="10616627" cy="900113"/>
            <a:chOff x="6456039" y="529200"/>
            <a:chExt cx="6224821" cy="1260000"/>
          </a:xfrm>
        </p:grpSpPr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EBCE2EEC-FCA6-491D-9B4F-8C519FF15D8D}"/>
                </a:ext>
              </a:extLst>
            </p:cNvPr>
            <p:cNvSpPr/>
            <p:nvPr/>
          </p:nvSpPr>
          <p:spPr bwMode="auto">
            <a:xfrm>
              <a:off x="6815762" y="529200"/>
              <a:ext cx="5865098" cy="1260000"/>
            </a:xfrm>
            <a:prstGeom prst="rect">
              <a:avLst/>
            </a:prstGeom>
            <a:solidFill>
              <a:srgbClr val="A3E1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pt-BR" sz="26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ea typeface="MS PGothic" pitchFamily="34" charset="-128"/>
                  <a:cs typeface="Calibri" panose="020F0502020204030204" pitchFamily="34" charset="0"/>
                </a:rPr>
                <a:t>Macroprocessos de atenção às condições crônicas não agudizadas, enfermidades e pessoas hiper utilizadoras</a:t>
              </a:r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5B25B730-C53E-4772-92FC-24ED8799F068}"/>
                </a:ext>
              </a:extLst>
            </p:cNvPr>
            <p:cNvSpPr/>
            <p:nvPr/>
          </p:nvSpPr>
          <p:spPr bwMode="auto">
            <a:xfrm>
              <a:off x="6456039" y="529200"/>
              <a:ext cx="359723" cy="12600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800" b="1" dirty="0">
                  <a:solidFill>
                    <a:schemeClr val="bg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Calibri" panose="020F0502020204030204" pitchFamily="34" charset="0"/>
                </a:rPr>
                <a:t>3</a:t>
              </a:r>
            </a:p>
          </p:txBody>
        </p:sp>
      </p:grpSp>
      <p:sp>
        <p:nvSpPr>
          <p:cNvPr id="13" name="Espaço Reservado para Conteúdo 2">
            <a:extLst>
              <a:ext uri="{FF2B5EF4-FFF2-40B4-BE49-F238E27FC236}">
                <a16:creationId xmlns:a16="http://schemas.microsoft.com/office/drawing/2014/main" id="{E454C6D1-AE00-46CF-951A-431D4F4BC5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89195" y="2371198"/>
            <a:ext cx="7742911" cy="4316839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pt-BR" dirty="0"/>
          </a:p>
          <a:p>
            <a:r>
              <a:rPr lang="pt-BR" sz="8800" dirty="0"/>
              <a:t>Gerenciamento das condições crônicas prioritárias</a:t>
            </a:r>
          </a:p>
          <a:p>
            <a:r>
              <a:rPr lang="pt-BR" sz="8800" dirty="0"/>
              <a:t>Estratificação de riscos</a:t>
            </a:r>
          </a:p>
          <a:p>
            <a:r>
              <a:rPr lang="pt-BR" sz="8800" dirty="0"/>
              <a:t>Elaboração e monitoramento dos planos de cuidado</a:t>
            </a:r>
          </a:p>
          <a:p>
            <a:r>
              <a:rPr lang="pt-BR" sz="8800" dirty="0"/>
              <a:t>Autocuidado apoiado</a:t>
            </a:r>
          </a:p>
          <a:p>
            <a:r>
              <a:rPr lang="pt-BR" sz="8800" dirty="0"/>
              <a:t>Gestão de caso</a:t>
            </a:r>
          </a:p>
          <a:p>
            <a:r>
              <a:rPr lang="pt-BR" sz="8800" dirty="0"/>
              <a:t>Novos formatos da clínica: atenção contínua, atenção compartilhada a grupo</a:t>
            </a:r>
          </a:p>
          <a:p>
            <a:r>
              <a:rPr lang="pt-BR" sz="8800" dirty="0"/>
              <a:t>Matriciamento entre especialistas e generalistas</a:t>
            </a:r>
          </a:p>
          <a:p>
            <a:r>
              <a:rPr lang="pt-BR" sz="8800" dirty="0"/>
              <a:t>Educação permanente dos profissionais de saúde</a:t>
            </a:r>
          </a:p>
          <a:p>
            <a:r>
              <a:rPr lang="pt-BR" sz="8800" dirty="0"/>
              <a:t>Educação em saúde: grupos operativos e educação popular, mapa de recursos comunitários</a:t>
            </a: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14" name="Imagem 1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1301" y="3716827"/>
            <a:ext cx="225425" cy="1625583"/>
          </a:xfrm>
          <a:prstGeom prst="rect">
            <a:avLst/>
          </a:prstGeom>
        </p:spPr>
      </p:pic>
      <p:grpSp>
        <p:nvGrpSpPr>
          <p:cNvPr id="15" name="Agrupar 16"/>
          <p:cNvGrpSpPr/>
          <p:nvPr/>
        </p:nvGrpSpPr>
        <p:grpSpPr>
          <a:xfrm>
            <a:off x="328038" y="2706893"/>
            <a:ext cx="2956560" cy="2635872"/>
            <a:chOff x="0" y="0"/>
            <a:chExt cx="2956560" cy="2591155"/>
          </a:xfrm>
        </p:grpSpPr>
        <p:pic>
          <p:nvPicPr>
            <p:cNvPr id="16" name="Imagem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2956560" cy="2590800"/>
            </a:xfrm>
            <a:prstGeom prst="rect">
              <a:avLst/>
            </a:prstGeom>
          </p:spPr>
        </p:pic>
        <p:pic>
          <p:nvPicPr>
            <p:cNvPr id="17" name="Imagem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5802" y="1484985"/>
              <a:ext cx="642620" cy="1106170"/>
            </a:xfrm>
            <a:prstGeom prst="rect">
              <a:avLst/>
            </a:prstGeom>
          </p:spPr>
        </p:pic>
        <p:pic>
          <p:nvPicPr>
            <p:cNvPr id="18" name="Imagem 1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62439" y="1258214"/>
              <a:ext cx="600075" cy="579120"/>
            </a:xfrm>
            <a:prstGeom prst="rect">
              <a:avLst/>
            </a:prstGeom>
          </p:spPr>
        </p:pic>
        <p:pic>
          <p:nvPicPr>
            <p:cNvPr id="19" name="Imagem 1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130" y="1258214"/>
              <a:ext cx="600075" cy="5791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4064097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Agrupar 1">
            <a:extLst>
              <a:ext uri="{FF2B5EF4-FFF2-40B4-BE49-F238E27FC236}">
                <a16:creationId xmlns:a16="http://schemas.microsoft.com/office/drawing/2014/main" id="{054DFAF5-00B6-4B6D-9A43-8B9294C6C7FC}"/>
              </a:ext>
            </a:extLst>
          </p:cNvPr>
          <p:cNvGrpSpPr>
            <a:grpSpLocks/>
          </p:cNvGrpSpPr>
          <p:nvPr/>
        </p:nvGrpSpPr>
        <p:grpSpPr bwMode="auto">
          <a:xfrm>
            <a:off x="408559" y="1207213"/>
            <a:ext cx="8248650" cy="900113"/>
            <a:chOff x="4367808" y="529200"/>
            <a:chExt cx="7488040" cy="828000"/>
          </a:xfrm>
        </p:grpSpPr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96A7655B-BCA0-484D-9754-A3610735DAB7}"/>
                </a:ext>
              </a:extLst>
            </p:cNvPr>
            <p:cNvSpPr/>
            <p:nvPr/>
          </p:nvSpPr>
          <p:spPr bwMode="auto">
            <a:xfrm>
              <a:off x="4728087" y="529200"/>
              <a:ext cx="7127761" cy="828000"/>
            </a:xfrm>
            <a:prstGeom prst="rect">
              <a:avLst/>
            </a:prstGeom>
            <a:solidFill>
              <a:srgbClr val="FFFBCD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600" i="0" u="none" strike="noStrike" kern="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Calibri" panose="020F0502020204030204" pitchFamily="34" charset="0"/>
                  <a:ea typeface="Verdana" pitchFamily="34" charset="0"/>
                  <a:cs typeface="Calibri" panose="020F0502020204030204" pitchFamily="34" charset="0"/>
                </a:rPr>
                <a:t>Macroprocessos de Atenção Preventiva</a:t>
              </a:r>
            </a:p>
          </p:txBody>
        </p:sp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7ADDD548-17E1-4E04-890E-5DE2252F827A}"/>
                </a:ext>
              </a:extLst>
            </p:cNvPr>
            <p:cNvSpPr/>
            <p:nvPr/>
          </p:nvSpPr>
          <p:spPr bwMode="auto">
            <a:xfrm>
              <a:off x="4367808" y="529200"/>
              <a:ext cx="360279" cy="828000"/>
            </a:xfrm>
            <a:prstGeom prst="rect">
              <a:avLst/>
            </a:prstGeom>
            <a:solidFill>
              <a:srgbClr val="FFFF0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80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ea typeface="Verdana" panose="020B0604030504040204" pitchFamily="34" charset="0"/>
                  <a:cs typeface="Calibri" panose="020F0502020204030204" pitchFamily="34" charset="0"/>
                </a:rPr>
                <a:t>4</a:t>
              </a:r>
            </a:p>
          </p:txBody>
        </p:sp>
      </p:grpSp>
      <p:sp>
        <p:nvSpPr>
          <p:cNvPr id="13" name="Espaço Reservado para Conteúdo 2">
            <a:extLst>
              <a:ext uri="{FF2B5EF4-FFF2-40B4-BE49-F238E27FC236}">
                <a16:creationId xmlns:a16="http://schemas.microsoft.com/office/drawing/2014/main" id="{85EF0DC9-7893-4E6D-BE61-B21AD77EB9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3732" y="2250624"/>
            <a:ext cx="7565547" cy="4082700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r>
              <a:rPr lang="pt-BR" sz="8800" dirty="0"/>
              <a:t>Macroprocessos relativos aos principais fatores de risco proximais e aos fatores individuais biopsicológicos: </a:t>
            </a:r>
          </a:p>
          <a:p>
            <a:pPr marL="0" indent="0" algn="just">
              <a:buNone/>
            </a:pPr>
            <a:endParaRPr lang="pt-BR" sz="8800" dirty="0"/>
          </a:p>
          <a:p>
            <a:pPr algn="just"/>
            <a:r>
              <a:rPr lang="pt-BR" sz="8800" dirty="0"/>
              <a:t>Programas de atividade física</a:t>
            </a:r>
          </a:p>
          <a:p>
            <a:pPr algn="just"/>
            <a:r>
              <a:rPr lang="pt-BR" sz="8800" dirty="0"/>
              <a:t>Programas de reeducação alimentar</a:t>
            </a:r>
          </a:p>
          <a:p>
            <a:pPr algn="just"/>
            <a:r>
              <a:rPr lang="pt-BR" sz="8800" dirty="0"/>
              <a:t>Programas de controle do tabagismo</a:t>
            </a:r>
          </a:p>
          <a:p>
            <a:pPr algn="just"/>
            <a:r>
              <a:rPr lang="pt-BR" sz="8800" dirty="0"/>
              <a:t>Programas de controle do álcool e outras drogas</a:t>
            </a:r>
          </a:p>
          <a:p>
            <a:pPr algn="just"/>
            <a:r>
              <a:rPr lang="pt-BR" sz="8800" dirty="0"/>
              <a:t>Programas de rastreamento</a:t>
            </a:r>
          </a:p>
          <a:p>
            <a:pPr algn="just"/>
            <a:r>
              <a:rPr lang="pt-BR" sz="8800" dirty="0"/>
              <a:t>Vacinação</a:t>
            </a:r>
          </a:p>
          <a:p>
            <a:pPr algn="just"/>
            <a:r>
              <a:rPr lang="pt-BR" sz="8800" dirty="0"/>
              <a:t>Controle das arboviroses</a:t>
            </a:r>
          </a:p>
          <a:p>
            <a:pPr algn="just"/>
            <a:r>
              <a:rPr lang="pt-BR" sz="8800" dirty="0"/>
              <a:t>Prevenção primária, secundária, terciária e quaternária</a:t>
            </a:r>
          </a:p>
          <a:p>
            <a:pPr marL="0" indent="0" algn="just">
              <a:buNone/>
            </a:pPr>
            <a:endParaRPr lang="pt-BR" sz="8800" dirty="0"/>
          </a:p>
          <a:p>
            <a:pPr marL="0" indent="0" algn="just">
              <a:buNone/>
            </a:pPr>
            <a:endParaRPr lang="pt-BR" dirty="0"/>
          </a:p>
        </p:txBody>
      </p:sp>
      <p:grpSp>
        <p:nvGrpSpPr>
          <p:cNvPr id="14" name="Agrupar 16"/>
          <p:cNvGrpSpPr/>
          <p:nvPr/>
        </p:nvGrpSpPr>
        <p:grpSpPr>
          <a:xfrm>
            <a:off x="408559" y="2949526"/>
            <a:ext cx="2956560" cy="2590800"/>
            <a:chOff x="0" y="0"/>
            <a:chExt cx="2956560" cy="2591155"/>
          </a:xfrm>
        </p:grpSpPr>
        <p:pic>
          <p:nvPicPr>
            <p:cNvPr id="15" name="Imagem 1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2956560" cy="2590800"/>
            </a:xfrm>
            <a:prstGeom prst="rect">
              <a:avLst/>
            </a:prstGeom>
          </p:spPr>
        </p:pic>
        <p:pic>
          <p:nvPicPr>
            <p:cNvPr id="16" name="Imagem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5802" y="1484985"/>
              <a:ext cx="642620" cy="1106170"/>
            </a:xfrm>
            <a:prstGeom prst="rect">
              <a:avLst/>
            </a:prstGeom>
          </p:spPr>
        </p:pic>
        <p:pic>
          <p:nvPicPr>
            <p:cNvPr id="17" name="Imagem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9735" y="1258214"/>
              <a:ext cx="600075" cy="579120"/>
            </a:xfrm>
            <a:prstGeom prst="rect">
              <a:avLst/>
            </a:prstGeom>
          </p:spPr>
        </p:pic>
        <p:pic>
          <p:nvPicPr>
            <p:cNvPr id="18" name="Imagem 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130" y="1258214"/>
              <a:ext cx="600075" cy="579120"/>
            </a:xfrm>
            <a:prstGeom prst="rect">
              <a:avLst/>
            </a:prstGeom>
          </p:spPr>
        </p:pic>
      </p:grpSp>
      <p:pic>
        <p:nvPicPr>
          <p:cNvPr id="19" name="Imagem 18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559" y="3912426"/>
            <a:ext cx="2943860" cy="22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94965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Agrupar 1">
            <a:extLst>
              <a:ext uri="{FF2B5EF4-FFF2-40B4-BE49-F238E27FC236}">
                <a16:creationId xmlns:a16="http://schemas.microsoft.com/office/drawing/2014/main" id="{BF94DF01-5035-498B-B048-0BF1DE751859}"/>
              </a:ext>
            </a:extLst>
          </p:cNvPr>
          <p:cNvGrpSpPr>
            <a:grpSpLocks/>
          </p:cNvGrpSpPr>
          <p:nvPr/>
        </p:nvGrpSpPr>
        <p:grpSpPr bwMode="auto">
          <a:xfrm>
            <a:off x="398640" y="1223476"/>
            <a:ext cx="8264525" cy="900113"/>
            <a:chOff x="4499999" y="529200"/>
            <a:chExt cx="7488000" cy="1259449"/>
          </a:xfrm>
        </p:grpSpPr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5860AF95-F04D-4DE9-A935-1E9B15FF325F}"/>
                </a:ext>
              </a:extLst>
            </p:cNvPr>
            <p:cNvSpPr/>
            <p:nvPr/>
          </p:nvSpPr>
          <p:spPr bwMode="auto">
            <a:xfrm>
              <a:off x="4859584" y="529200"/>
              <a:ext cx="7128415" cy="1259449"/>
            </a:xfrm>
            <a:prstGeom prst="rect">
              <a:avLst/>
            </a:prstGeom>
            <a:solidFill>
              <a:sysClr val="window" lastClr="FFFFFF">
                <a:lumMod val="8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>
                <a:defRPr/>
              </a:pPr>
              <a:r>
                <a:rPr lang="pt-BR" sz="2600" kern="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Calibri" panose="020F0502020204030204" pitchFamily="34" charset="0"/>
                </a:rPr>
                <a:t>Macroprocessos de Demandas Administrativas</a:t>
              </a:r>
            </a:p>
          </p:txBody>
        </p:sp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0DFE6081-238E-4A0C-9E02-F2F1F02857F0}"/>
                </a:ext>
              </a:extLst>
            </p:cNvPr>
            <p:cNvSpPr/>
            <p:nvPr/>
          </p:nvSpPr>
          <p:spPr bwMode="auto">
            <a:xfrm>
              <a:off x="4499999" y="529200"/>
              <a:ext cx="359585" cy="1259449"/>
            </a:xfrm>
            <a:prstGeom prst="rect">
              <a:avLst/>
            </a:prstGeom>
            <a:solidFill>
              <a:sysClr val="window" lastClr="FFFFFF">
                <a:lumMod val="6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pt-BR" sz="2800" b="1" kern="0" dirty="0">
                  <a:solidFill>
                    <a:schemeClr val="bg1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5</a:t>
              </a:r>
            </a:p>
          </p:txBody>
        </p:sp>
      </p:grpSp>
      <p:sp>
        <p:nvSpPr>
          <p:cNvPr id="13" name="Espaço Reservado para Conteúdo 2">
            <a:extLst>
              <a:ext uri="{FF2B5EF4-FFF2-40B4-BE49-F238E27FC236}">
                <a16:creationId xmlns:a16="http://schemas.microsoft.com/office/drawing/2014/main" id="{837BC8B9-98AD-40D8-B07C-FC05F85BFB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9797" y="3266036"/>
            <a:ext cx="7413003" cy="2220438"/>
          </a:xfrm>
        </p:spPr>
        <p:txBody>
          <a:bodyPr>
            <a:normAutofit/>
          </a:bodyPr>
          <a:lstStyle/>
          <a:p>
            <a:r>
              <a:rPr lang="pt-BR" dirty="0"/>
              <a:t>Assistenciais: atestados médicos, renovação de receitas, análise de resultados de exames, relatórios periciais</a:t>
            </a:r>
          </a:p>
          <a:p>
            <a:r>
              <a:rPr lang="pt-BR" dirty="0"/>
              <a:t>Gestão da unidade: registro sanitário, CNES, segurança do trabalho, sistemas de informação e relatórios de gestão, prontuário</a:t>
            </a:r>
          </a:p>
          <a:p>
            <a:pPr marL="0" indent="0">
              <a:buNone/>
            </a:pPr>
            <a:endParaRPr lang="pt-BR" dirty="0"/>
          </a:p>
        </p:txBody>
      </p:sp>
      <p:grpSp>
        <p:nvGrpSpPr>
          <p:cNvPr id="14" name="Agrupar 16"/>
          <p:cNvGrpSpPr/>
          <p:nvPr/>
        </p:nvGrpSpPr>
        <p:grpSpPr>
          <a:xfrm>
            <a:off x="398640" y="2766646"/>
            <a:ext cx="2956560" cy="2590800"/>
            <a:chOff x="0" y="0"/>
            <a:chExt cx="2956560" cy="2591155"/>
          </a:xfrm>
        </p:grpSpPr>
        <p:pic>
          <p:nvPicPr>
            <p:cNvPr id="15" name="Imagem 1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2956560" cy="2590800"/>
            </a:xfrm>
            <a:prstGeom prst="rect">
              <a:avLst/>
            </a:prstGeom>
          </p:spPr>
        </p:pic>
        <p:pic>
          <p:nvPicPr>
            <p:cNvPr id="16" name="Imagem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5802" y="1484985"/>
              <a:ext cx="642620" cy="1106170"/>
            </a:xfrm>
            <a:prstGeom prst="rect">
              <a:avLst/>
            </a:prstGeom>
          </p:spPr>
        </p:pic>
        <p:pic>
          <p:nvPicPr>
            <p:cNvPr id="17" name="Imagem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9735" y="1258214"/>
              <a:ext cx="600075" cy="579120"/>
            </a:xfrm>
            <a:prstGeom prst="rect">
              <a:avLst/>
            </a:prstGeom>
          </p:spPr>
        </p:pic>
        <p:pic>
          <p:nvPicPr>
            <p:cNvPr id="18" name="Imagem 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130" y="1258214"/>
              <a:ext cx="600075" cy="579120"/>
            </a:xfrm>
            <a:prstGeom prst="rect">
              <a:avLst/>
            </a:prstGeom>
          </p:spPr>
        </p:pic>
      </p:grpSp>
      <p:pic>
        <p:nvPicPr>
          <p:cNvPr id="19" name="Imagem 18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40" y="2766291"/>
            <a:ext cx="2959100" cy="999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7156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8E2E2-9E86-48BF-9757-B0A60CDE5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Desafios</a:t>
            </a:r>
          </a:p>
        </p:txBody>
      </p:sp>
      <p:graphicFrame>
        <p:nvGraphicFramePr>
          <p:cNvPr id="5" name="Espaço Reservado para Conteúdo 4">
            <a:extLst>
              <a:ext uri="{FF2B5EF4-FFF2-40B4-BE49-F238E27FC236}">
                <a16:creationId xmlns:a16="http://schemas.microsoft.com/office/drawing/2014/main" id="{4DED05C1-D89E-4345-B133-246A9BD86E8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8913830"/>
              </p:ext>
            </p:extLst>
          </p:nvPr>
        </p:nvGraphicFramePr>
        <p:xfrm>
          <a:off x="-564295" y="2427507"/>
          <a:ext cx="10052050" cy="3643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eta para Cima 9">
            <a:extLst>
              <a:ext uri="{FF2B5EF4-FFF2-40B4-BE49-F238E27FC236}">
                <a16:creationId xmlns:a16="http://schemas.microsoft.com/office/drawing/2014/main" id="{BC06F6C2-037E-4D43-B273-FC10B1EA0351}"/>
              </a:ext>
            </a:extLst>
          </p:cNvPr>
          <p:cNvSpPr/>
          <p:nvPr/>
        </p:nvSpPr>
        <p:spPr>
          <a:xfrm>
            <a:off x="971996" y="2599206"/>
            <a:ext cx="506239" cy="581802"/>
          </a:xfrm>
          <a:prstGeom prst="upArrow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Seta para Cima 9">
            <a:extLst>
              <a:ext uri="{FF2B5EF4-FFF2-40B4-BE49-F238E27FC236}">
                <a16:creationId xmlns:a16="http://schemas.microsoft.com/office/drawing/2014/main" id="{BC06F6C2-037E-4D43-B273-FC10B1EA0351}"/>
              </a:ext>
            </a:extLst>
          </p:cNvPr>
          <p:cNvSpPr/>
          <p:nvPr/>
        </p:nvSpPr>
        <p:spPr>
          <a:xfrm>
            <a:off x="982801" y="3501401"/>
            <a:ext cx="506239" cy="581802"/>
          </a:xfrm>
          <a:prstGeom prst="upArrow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Seta para Cima 9">
            <a:extLst>
              <a:ext uri="{FF2B5EF4-FFF2-40B4-BE49-F238E27FC236}">
                <a16:creationId xmlns:a16="http://schemas.microsoft.com/office/drawing/2014/main" id="{BC06F6C2-037E-4D43-B273-FC10B1EA0351}"/>
              </a:ext>
            </a:extLst>
          </p:cNvPr>
          <p:cNvSpPr/>
          <p:nvPr/>
        </p:nvSpPr>
        <p:spPr>
          <a:xfrm>
            <a:off x="971995" y="4390401"/>
            <a:ext cx="506239" cy="581802"/>
          </a:xfrm>
          <a:prstGeom prst="upArrow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Seta para Cima 14">
            <a:extLst>
              <a:ext uri="{FF2B5EF4-FFF2-40B4-BE49-F238E27FC236}">
                <a16:creationId xmlns:a16="http://schemas.microsoft.com/office/drawing/2014/main" id="{00D022A1-FCE1-1241-B771-0C0F5D95CCF2}"/>
              </a:ext>
            </a:extLst>
          </p:cNvPr>
          <p:cNvSpPr/>
          <p:nvPr/>
        </p:nvSpPr>
        <p:spPr>
          <a:xfrm rot="10800000">
            <a:off x="982801" y="5333540"/>
            <a:ext cx="506239" cy="581802"/>
          </a:xfrm>
          <a:prstGeom prst="upArrow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" name="Gráfico 4" descr="Conexões estrutura de tópicos">
            <a:extLst>
              <a:ext uri="{FF2B5EF4-FFF2-40B4-BE49-F238E27FC236}">
                <a16:creationId xmlns:a16="http://schemas.microsoft.com/office/drawing/2014/main" id="{9A2CB823-3169-482D-BB03-B908913EB2B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593992" y="2836172"/>
            <a:ext cx="1466135" cy="1567424"/>
          </a:xfrm>
          <a:prstGeom prst="rect">
            <a:avLst/>
          </a:prstGeom>
        </p:spPr>
      </p:pic>
      <p:sp>
        <p:nvSpPr>
          <p:cNvPr id="11" name="Retângulo 10"/>
          <p:cNvSpPr/>
          <p:nvPr/>
        </p:nvSpPr>
        <p:spPr>
          <a:xfrm>
            <a:off x="8551788" y="4451650"/>
            <a:ext cx="1701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None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CUIDADO</a:t>
            </a:r>
          </a:p>
          <a:p>
            <a:pPr lvl="0" algn="ctr">
              <a:buNone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INTEGRAL</a:t>
            </a:r>
          </a:p>
        </p:txBody>
      </p:sp>
    </p:spTree>
    <p:extLst>
      <p:ext uri="{BB962C8B-B14F-4D97-AF65-F5344CB8AC3E}">
        <p14:creationId xmlns:p14="http://schemas.microsoft.com/office/powerpoint/2010/main" val="264993456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Agrupar 1">
            <a:extLst>
              <a:ext uri="{FF2B5EF4-FFF2-40B4-BE49-F238E27FC236}">
                <a16:creationId xmlns:a16="http://schemas.microsoft.com/office/drawing/2014/main" id="{998676E8-8F0E-4F03-ABE0-06457A0B34A7}"/>
              </a:ext>
            </a:extLst>
          </p:cNvPr>
          <p:cNvGrpSpPr>
            <a:grpSpLocks/>
          </p:cNvGrpSpPr>
          <p:nvPr/>
        </p:nvGrpSpPr>
        <p:grpSpPr bwMode="auto">
          <a:xfrm>
            <a:off x="353142" y="1204977"/>
            <a:ext cx="8288338" cy="900113"/>
            <a:chOff x="4367808" y="529200"/>
            <a:chExt cx="7488040" cy="828000"/>
          </a:xfrm>
        </p:grpSpPr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18A3497D-F996-4D7F-9F54-3046C688DF8A}"/>
                </a:ext>
              </a:extLst>
            </p:cNvPr>
            <p:cNvSpPr/>
            <p:nvPr/>
          </p:nvSpPr>
          <p:spPr bwMode="auto">
            <a:xfrm>
              <a:off x="4727797" y="529200"/>
              <a:ext cx="7128051" cy="828000"/>
            </a:xfrm>
            <a:prstGeom prst="rect">
              <a:avLst/>
            </a:prstGeom>
            <a:solidFill>
              <a:srgbClr val="E0C0A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600" i="0" u="none" strike="noStrike" kern="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Calibri" panose="020F0502020204030204" pitchFamily="34" charset="0"/>
                  <a:ea typeface="Verdana" pitchFamily="34" charset="0"/>
                  <a:cs typeface="Calibri" panose="020F0502020204030204" pitchFamily="34" charset="0"/>
                </a:rPr>
                <a:t>Macroprocessos de Atenção Domiciliar</a:t>
              </a:r>
            </a:p>
          </p:txBody>
        </p:sp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A8C56DA9-2CBA-47EC-BFB8-2E676106BC4B}"/>
                </a:ext>
              </a:extLst>
            </p:cNvPr>
            <p:cNvSpPr/>
            <p:nvPr/>
          </p:nvSpPr>
          <p:spPr bwMode="auto">
            <a:xfrm>
              <a:off x="4367808" y="529200"/>
              <a:ext cx="359989" cy="828000"/>
            </a:xfrm>
            <a:prstGeom prst="rect">
              <a:avLst/>
            </a:prstGeom>
            <a:solidFill>
              <a:srgbClr val="996633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8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ea typeface="Verdana" panose="020B0604030504040204" pitchFamily="34" charset="0"/>
                  <a:cs typeface="Calibri" panose="020F0502020204030204" pitchFamily="34" charset="0"/>
                </a:rPr>
                <a:t>6</a:t>
              </a:r>
            </a:p>
          </p:txBody>
        </p:sp>
      </p:grpSp>
      <p:sp>
        <p:nvSpPr>
          <p:cNvPr id="13" name="Espaço Reservado para Conteúdo 2">
            <a:extLst>
              <a:ext uri="{FF2B5EF4-FFF2-40B4-BE49-F238E27FC236}">
                <a16:creationId xmlns:a16="http://schemas.microsoft.com/office/drawing/2014/main" id="{EF53D43E-E1B0-4555-A181-73965BE69C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2698" y="2673445"/>
            <a:ext cx="6270172" cy="3237057"/>
          </a:xfrm>
        </p:spPr>
        <p:txBody>
          <a:bodyPr>
            <a:normAutofit/>
          </a:bodyPr>
          <a:lstStyle/>
          <a:p>
            <a:r>
              <a:rPr lang="pt-BR" dirty="0"/>
              <a:t>Visita domiciliar</a:t>
            </a:r>
          </a:p>
          <a:p>
            <a:r>
              <a:rPr lang="pt-BR" dirty="0"/>
              <a:t>Atendimento domiciliar</a:t>
            </a:r>
          </a:p>
          <a:p>
            <a:r>
              <a:rPr lang="pt-BR" dirty="0"/>
              <a:t>Cuidados paliativos</a:t>
            </a:r>
          </a:p>
          <a:p>
            <a:r>
              <a:rPr lang="pt-BR" dirty="0"/>
              <a:t>Internação domiciliar</a:t>
            </a:r>
          </a:p>
        </p:txBody>
      </p:sp>
      <p:grpSp>
        <p:nvGrpSpPr>
          <p:cNvPr id="10" name="Agrupar 16"/>
          <p:cNvGrpSpPr/>
          <p:nvPr/>
        </p:nvGrpSpPr>
        <p:grpSpPr>
          <a:xfrm>
            <a:off x="1098730" y="2673445"/>
            <a:ext cx="2956560" cy="2590445"/>
            <a:chOff x="0" y="0"/>
            <a:chExt cx="2956560" cy="2590800"/>
          </a:xfrm>
        </p:grpSpPr>
        <p:pic>
          <p:nvPicPr>
            <p:cNvPr id="12" name="Imagem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2956560" cy="2590800"/>
            </a:xfrm>
            <a:prstGeom prst="rect">
              <a:avLst/>
            </a:prstGeom>
          </p:spPr>
        </p:pic>
        <p:pic>
          <p:nvPicPr>
            <p:cNvPr id="15" name="Imagem 1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9735" y="1258214"/>
              <a:ext cx="600075" cy="579120"/>
            </a:xfrm>
            <a:prstGeom prst="rect">
              <a:avLst/>
            </a:prstGeom>
          </p:spPr>
        </p:pic>
        <p:pic>
          <p:nvPicPr>
            <p:cNvPr id="16" name="Imagem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130" y="1258214"/>
              <a:ext cx="600075" cy="579120"/>
            </a:xfrm>
            <a:prstGeom prst="rect">
              <a:avLst/>
            </a:prstGeom>
          </p:spPr>
        </p:pic>
      </p:grpSp>
      <p:pic>
        <p:nvPicPr>
          <p:cNvPr id="17" name="Imagem 1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127" y="4258050"/>
            <a:ext cx="652145" cy="100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44077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Agrupar 1">
            <a:extLst>
              <a:ext uri="{FF2B5EF4-FFF2-40B4-BE49-F238E27FC236}">
                <a16:creationId xmlns:a16="http://schemas.microsoft.com/office/drawing/2014/main" id="{4BE2035D-C7E3-40FD-8FD8-95800BA7922F}"/>
              </a:ext>
            </a:extLst>
          </p:cNvPr>
          <p:cNvGrpSpPr>
            <a:grpSpLocks/>
          </p:cNvGrpSpPr>
          <p:nvPr/>
        </p:nvGrpSpPr>
        <p:grpSpPr bwMode="auto">
          <a:xfrm>
            <a:off x="384804" y="1390516"/>
            <a:ext cx="8264525" cy="900113"/>
            <a:chOff x="6456039" y="529200"/>
            <a:chExt cx="7488000" cy="1260000"/>
          </a:xfrm>
        </p:grpSpPr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130B388B-6604-4660-8CA4-47AEFB4FF32A}"/>
                </a:ext>
              </a:extLst>
            </p:cNvPr>
            <p:cNvSpPr/>
            <p:nvPr/>
          </p:nvSpPr>
          <p:spPr bwMode="auto">
            <a:xfrm>
              <a:off x="6815624" y="529200"/>
              <a:ext cx="7128415" cy="1260000"/>
            </a:xfrm>
            <a:prstGeom prst="rect">
              <a:avLst/>
            </a:prstGeom>
            <a:solidFill>
              <a:srgbClr val="9BBB59">
                <a:lumMod val="40000"/>
                <a:lumOff val="6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>
                <a:defRPr/>
              </a:pPr>
              <a:r>
                <a:rPr lang="pt-BR" sz="2600" kern="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Calibri" panose="020F0502020204030204" pitchFamily="34" charset="0"/>
                </a:rPr>
                <a:t>Macroprocessos de Autocuidado apoiado</a:t>
              </a:r>
            </a:p>
          </p:txBody>
        </p:sp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453A5A38-27CA-4014-9961-194C0B8F552F}"/>
                </a:ext>
              </a:extLst>
            </p:cNvPr>
            <p:cNvSpPr/>
            <p:nvPr/>
          </p:nvSpPr>
          <p:spPr bwMode="auto">
            <a:xfrm>
              <a:off x="6456039" y="529200"/>
              <a:ext cx="359585" cy="1260000"/>
            </a:xfrm>
            <a:prstGeom prst="rect">
              <a:avLst/>
            </a:prstGeom>
            <a:solidFill>
              <a:srgbClr val="9BBB59">
                <a:lumMod val="7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pt-BR" sz="2600" b="1" kern="0" dirty="0">
                  <a:solidFill>
                    <a:schemeClr val="bg1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7</a:t>
              </a:r>
            </a:p>
          </p:txBody>
        </p:sp>
      </p:grpSp>
      <p:sp>
        <p:nvSpPr>
          <p:cNvPr id="12" name="Espaço Reservado para Conteúdo 2">
            <a:extLst>
              <a:ext uri="{FF2B5EF4-FFF2-40B4-BE49-F238E27FC236}">
                <a16:creationId xmlns:a16="http://schemas.microsoft.com/office/drawing/2014/main" id="{FA9FF68E-23B9-4C47-A6EB-4173483EA0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32677" y="3178534"/>
            <a:ext cx="7338818" cy="246344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pt-BR" dirty="0"/>
              <a:t>Ações educacionais e intervenções de apoio voltadas para o conhecimento, desenvolvimento de habilidades e aumento da confiança do usuário no gerenciamento da própria situação de saúde </a:t>
            </a:r>
            <a:endParaRPr lang="pt-BR" dirty="0">
              <a:cs typeface="Calibri" panose="020F0502020204030204" pitchFamily="34" charset="0"/>
            </a:endParaRPr>
          </a:p>
          <a:p>
            <a:pPr algn="just"/>
            <a:r>
              <a:rPr lang="pt-BR" dirty="0"/>
              <a:t>Plano de autocuidado apoiado</a:t>
            </a:r>
            <a:endParaRPr lang="pt-BR" dirty="0"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10" name="Imagem 9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18" y="4183514"/>
            <a:ext cx="600075" cy="767715"/>
          </a:xfrm>
          <a:prstGeom prst="rect">
            <a:avLst/>
          </a:prstGeom>
        </p:spPr>
      </p:pic>
      <p:grpSp>
        <p:nvGrpSpPr>
          <p:cNvPr id="13" name="Agrupar 16"/>
          <p:cNvGrpSpPr/>
          <p:nvPr/>
        </p:nvGrpSpPr>
        <p:grpSpPr>
          <a:xfrm>
            <a:off x="384804" y="2925472"/>
            <a:ext cx="2956560" cy="2590800"/>
            <a:chOff x="0" y="0"/>
            <a:chExt cx="2956560" cy="2591155"/>
          </a:xfrm>
        </p:grpSpPr>
        <p:pic>
          <p:nvPicPr>
            <p:cNvPr id="14" name="Imagem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2956560" cy="2590800"/>
            </a:xfrm>
            <a:prstGeom prst="rect">
              <a:avLst/>
            </a:prstGeom>
          </p:spPr>
        </p:pic>
        <p:pic>
          <p:nvPicPr>
            <p:cNvPr id="15" name="Imagem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5802" y="1484985"/>
              <a:ext cx="642620" cy="1106170"/>
            </a:xfrm>
            <a:prstGeom prst="rect">
              <a:avLst/>
            </a:prstGeom>
          </p:spPr>
        </p:pic>
        <p:pic>
          <p:nvPicPr>
            <p:cNvPr id="16" name="Imagem 1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9735" y="1258214"/>
              <a:ext cx="600075" cy="5791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573967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Agrupar 1">
            <a:extLst>
              <a:ext uri="{FF2B5EF4-FFF2-40B4-BE49-F238E27FC236}">
                <a16:creationId xmlns:a16="http://schemas.microsoft.com/office/drawing/2014/main" id="{FE3FD355-3829-40AF-BDD4-42CA657382D4}"/>
              </a:ext>
            </a:extLst>
          </p:cNvPr>
          <p:cNvGrpSpPr>
            <a:grpSpLocks/>
          </p:cNvGrpSpPr>
          <p:nvPr/>
        </p:nvGrpSpPr>
        <p:grpSpPr bwMode="auto">
          <a:xfrm>
            <a:off x="415772" y="1130658"/>
            <a:ext cx="8204200" cy="900112"/>
            <a:chOff x="4367808" y="529200"/>
            <a:chExt cx="7488040" cy="828000"/>
          </a:xfrm>
        </p:grpSpPr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2A016365-89BE-46F9-818F-87CA505B5F62}"/>
                </a:ext>
              </a:extLst>
            </p:cNvPr>
            <p:cNvSpPr/>
            <p:nvPr/>
          </p:nvSpPr>
          <p:spPr bwMode="auto">
            <a:xfrm>
              <a:off x="4727141" y="529200"/>
              <a:ext cx="7128707" cy="828000"/>
            </a:xfrm>
            <a:prstGeom prst="rect">
              <a:avLst/>
            </a:prstGeom>
            <a:solidFill>
              <a:srgbClr val="FFE593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600" i="0" u="none" strike="noStrike" kern="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Calibri" panose="020F0502020204030204" pitchFamily="34" charset="0"/>
                  <a:ea typeface="Verdana" pitchFamily="34" charset="0"/>
                  <a:cs typeface="Calibri" panose="020F0502020204030204" pitchFamily="34" charset="0"/>
                </a:rPr>
                <a:t>Macroprocessos de Cuidados Paliativos</a:t>
              </a:r>
            </a:p>
          </p:txBody>
        </p:sp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1E46815A-B824-4982-8A6B-755F645D6634}"/>
                </a:ext>
              </a:extLst>
            </p:cNvPr>
            <p:cNvSpPr/>
            <p:nvPr/>
          </p:nvSpPr>
          <p:spPr bwMode="auto">
            <a:xfrm>
              <a:off x="4367808" y="529200"/>
              <a:ext cx="359333" cy="828000"/>
            </a:xfrm>
            <a:prstGeom prst="rect">
              <a:avLst/>
            </a:prstGeom>
            <a:solidFill>
              <a:srgbClr val="FFC00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80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ea typeface="Verdana" panose="020B0604030504040204" pitchFamily="34" charset="0"/>
                  <a:cs typeface="Calibri" panose="020F0502020204030204" pitchFamily="34" charset="0"/>
                </a:rPr>
                <a:t>8</a:t>
              </a:r>
            </a:p>
          </p:txBody>
        </p:sp>
      </p:grpSp>
      <p:sp>
        <p:nvSpPr>
          <p:cNvPr id="13" name="Espaço Reservado para Conteúdo 2">
            <a:extLst>
              <a:ext uri="{FF2B5EF4-FFF2-40B4-BE49-F238E27FC236}">
                <a16:creationId xmlns:a16="http://schemas.microsoft.com/office/drawing/2014/main" id="{8E284263-1ACE-4A2B-8BEC-1605F4FF0C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68471" y="2696308"/>
            <a:ext cx="7405856" cy="3710712"/>
          </a:xfrm>
        </p:spPr>
        <p:txBody>
          <a:bodyPr>
            <a:normAutofit/>
          </a:bodyPr>
          <a:lstStyle/>
          <a:p>
            <a:pPr marL="0" indent="0" algn="just" defTabSz="457200">
              <a:buClr>
                <a:srgbClr val="B00000"/>
              </a:buClr>
              <a:buSzPct val="90000"/>
              <a:buNone/>
              <a:defRPr/>
            </a:pPr>
            <a:endParaRPr lang="pt-BR" dirty="0">
              <a:cs typeface="Calibri" panose="020F0502020204030204" pitchFamily="34" charset="0"/>
            </a:endParaRPr>
          </a:p>
          <a:p>
            <a:pPr marL="100013" algn="just" defTabSz="457200">
              <a:buClr>
                <a:srgbClr val="B00000"/>
              </a:buClr>
              <a:buSzPct val="90000"/>
              <a:defRPr/>
            </a:pPr>
            <a:r>
              <a:rPr lang="pt-BR" dirty="0">
                <a:cs typeface="Calibri" panose="020F0502020204030204" pitchFamily="34" charset="0"/>
              </a:rPr>
              <a:t>Abordagens para melhoria da qualidade de vida, visando o conforto do usuário, a prevenção e alívio do sofrimento, prevenção de agravos e incapacidades e promoção da independência e autonomia</a:t>
            </a:r>
          </a:p>
          <a:p>
            <a:pPr marL="100013" algn="just" defTabSz="457200">
              <a:buClr>
                <a:srgbClr val="B00000"/>
              </a:buClr>
              <a:buSzPct val="90000"/>
              <a:defRPr/>
            </a:pPr>
            <a:r>
              <a:rPr lang="pt-BR" dirty="0">
                <a:cs typeface="Calibri" panose="020F0502020204030204" pitchFamily="34" charset="0"/>
              </a:rPr>
              <a:t>Ações de suporte familiar</a:t>
            </a:r>
          </a:p>
          <a:p>
            <a:pPr marL="100013" algn="just" defTabSz="457200">
              <a:buClr>
                <a:srgbClr val="B00000"/>
              </a:buClr>
              <a:buSzPct val="90000"/>
              <a:defRPr/>
            </a:pPr>
            <a:r>
              <a:rPr lang="pt-BR" dirty="0">
                <a:cs typeface="Calibri" panose="020F0502020204030204" pitchFamily="34" charset="0"/>
              </a:rPr>
              <a:t>Mobilização da rede social de suporte</a:t>
            </a:r>
          </a:p>
          <a:p>
            <a:pPr marL="0" indent="0">
              <a:buNone/>
            </a:pPr>
            <a:endParaRPr lang="pt-BR" dirty="0"/>
          </a:p>
        </p:txBody>
      </p:sp>
      <p:grpSp>
        <p:nvGrpSpPr>
          <p:cNvPr id="16" name="Agrupar 16"/>
          <p:cNvGrpSpPr/>
          <p:nvPr/>
        </p:nvGrpSpPr>
        <p:grpSpPr>
          <a:xfrm>
            <a:off x="415772" y="2696308"/>
            <a:ext cx="2956560" cy="2590800"/>
            <a:chOff x="0" y="0"/>
            <a:chExt cx="2956560" cy="2591155"/>
          </a:xfrm>
        </p:grpSpPr>
        <p:pic>
          <p:nvPicPr>
            <p:cNvPr id="17" name="Imagem 1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2956560" cy="2590800"/>
            </a:xfrm>
            <a:prstGeom prst="rect">
              <a:avLst/>
            </a:prstGeom>
          </p:spPr>
        </p:pic>
        <p:pic>
          <p:nvPicPr>
            <p:cNvPr id="18" name="Imagem 1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5802" y="1484985"/>
              <a:ext cx="642620" cy="1106170"/>
            </a:xfrm>
            <a:prstGeom prst="rect">
              <a:avLst/>
            </a:prstGeom>
          </p:spPr>
        </p:pic>
        <p:pic>
          <p:nvPicPr>
            <p:cNvPr id="20" name="Imagem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130" y="1258214"/>
              <a:ext cx="600075" cy="579120"/>
            </a:xfrm>
            <a:prstGeom prst="rect">
              <a:avLst/>
            </a:prstGeom>
          </p:spPr>
        </p:pic>
      </p:grpSp>
      <p:pic>
        <p:nvPicPr>
          <p:cNvPr id="21" name="Imagem 20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532" y="3954350"/>
            <a:ext cx="600075" cy="770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22553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77067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8E2E2-9E86-48BF-9757-B0A60CDE5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Objetivo Geral</a:t>
            </a:r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DD6CC643-8EF1-4AAE-B310-21B892D2A2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70688" y="2507641"/>
            <a:ext cx="8224317" cy="2247239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t-BR" dirty="0"/>
              <a:t>Organizar a linha de cuidado de Saúde Mental em Unidades de Atenção Primária à Saúde, utilizando a metodologia de Planificação da Atenção à Saúde (PAS), fortalecendo o papel da Atenção Primária à Saúde (APS) na organização da Rede de Atenção Psicossocial (</a:t>
            </a:r>
            <a:r>
              <a:rPr lang="pt-BR"/>
              <a:t>RAPS)</a:t>
            </a:r>
            <a:endParaRPr lang="pt-BR" dirty="0"/>
          </a:p>
        </p:txBody>
      </p:sp>
      <p:pic>
        <p:nvPicPr>
          <p:cNvPr id="8" name="Gráfico 7" descr="Na mosca com preenchimento sólido">
            <a:extLst>
              <a:ext uri="{FF2B5EF4-FFF2-40B4-BE49-F238E27FC236}">
                <a16:creationId xmlns:a16="http://schemas.microsoft.com/office/drawing/2014/main" id="{F962ACF6-9D22-4393-9342-FF08DD67CA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0207" y="2657768"/>
            <a:ext cx="1401431" cy="1401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3344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482A34F-DDE9-4AF0-A4B3-46781D951E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83" y="1645921"/>
            <a:ext cx="10052222" cy="462827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pt-BR" dirty="0">
                <a:solidFill>
                  <a:srgbClr val="015641"/>
                </a:solidFill>
              </a:rPr>
              <a:t>Proponente: Sociedade Beneficente Israelita Brasileira Hospital Albert Einstein</a:t>
            </a:r>
          </a:p>
          <a:p>
            <a:pPr marL="0" indent="0">
              <a:buNone/>
            </a:pPr>
            <a:endParaRPr lang="pt-BR" dirty="0">
              <a:solidFill>
                <a:srgbClr val="015641"/>
              </a:solidFill>
            </a:endParaRPr>
          </a:p>
          <a:p>
            <a:r>
              <a:rPr lang="pt-BR" dirty="0">
                <a:solidFill>
                  <a:srgbClr val="015641"/>
                </a:solidFill>
              </a:rPr>
              <a:t>Executora: Sociedade Beneficente Israelita Brasileira Hospital Albert Einstein</a:t>
            </a:r>
          </a:p>
          <a:p>
            <a:pPr marL="0" indent="0">
              <a:buNone/>
            </a:pPr>
            <a:endParaRPr lang="pt-BR" dirty="0">
              <a:solidFill>
                <a:srgbClr val="015641"/>
              </a:solidFill>
            </a:endParaRPr>
          </a:p>
          <a:p>
            <a:r>
              <a:rPr lang="pt-BR" dirty="0">
                <a:solidFill>
                  <a:srgbClr val="015641"/>
                </a:solidFill>
              </a:rPr>
              <a:t>Área técnica responsável: SAPS/MS</a:t>
            </a:r>
          </a:p>
          <a:p>
            <a:endParaRPr lang="pt-BR" dirty="0">
              <a:solidFill>
                <a:srgbClr val="015641"/>
              </a:solidFill>
            </a:endParaRPr>
          </a:p>
          <a:p>
            <a:r>
              <a:rPr lang="pt-BR" dirty="0">
                <a:solidFill>
                  <a:srgbClr val="015641"/>
                </a:solidFill>
              </a:rPr>
              <a:t>Instituições Parceiras: CONASEMS, CONASS, OPAS</a:t>
            </a:r>
          </a:p>
          <a:p>
            <a:pPr marL="0" indent="0">
              <a:buNone/>
            </a:pPr>
            <a:endParaRPr lang="pt-BR" dirty="0">
              <a:solidFill>
                <a:srgbClr val="015641"/>
              </a:solidFill>
            </a:endParaRPr>
          </a:p>
          <a:p>
            <a:r>
              <a:rPr lang="pt-BR" dirty="0">
                <a:solidFill>
                  <a:srgbClr val="015641"/>
                </a:solidFill>
              </a:rPr>
              <a:t>Área de Atuação: Desenvolvimento de técnicas e Operação de gestão em serviços de saúde</a:t>
            </a:r>
          </a:p>
          <a:p>
            <a:pPr marL="0" indent="0">
              <a:buNone/>
            </a:pPr>
            <a:endParaRPr lang="pt-BR" dirty="0">
              <a:solidFill>
                <a:srgbClr val="015641"/>
              </a:solidFill>
            </a:endParaRPr>
          </a:p>
          <a:p>
            <a:r>
              <a:rPr lang="pt-BR" dirty="0">
                <a:solidFill>
                  <a:srgbClr val="015641"/>
                </a:solidFill>
              </a:rPr>
              <a:t>Período de execução: Outubro/21 à dezembro/23</a:t>
            </a:r>
          </a:p>
        </p:txBody>
      </p:sp>
    </p:spTree>
    <p:extLst>
      <p:ext uri="{BB962C8B-B14F-4D97-AF65-F5344CB8AC3E}">
        <p14:creationId xmlns:p14="http://schemas.microsoft.com/office/powerpoint/2010/main" val="20967582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A423ACF-EDCD-0642-AC42-8E0BE8BE4997}"/>
              </a:ext>
            </a:extLst>
          </p:cNvPr>
          <p:cNvGrpSpPr/>
          <p:nvPr/>
        </p:nvGrpSpPr>
        <p:grpSpPr>
          <a:xfrm>
            <a:off x="2843995" y="1934057"/>
            <a:ext cx="5086345" cy="3664583"/>
            <a:chOff x="3550444" y="1813407"/>
            <a:chExt cx="5091112" cy="3665537"/>
          </a:xfrm>
        </p:grpSpPr>
        <p:sp>
          <p:nvSpPr>
            <p:cNvPr id="3" name="Freeform 5">
              <a:extLst>
                <a:ext uri="{FF2B5EF4-FFF2-40B4-BE49-F238E27FC236}">
                  <a16:creationId xmlns:a16="http://schemas.microsoft.com/office/drawing/2014/main" id="{F8D1916C-8FA7-1B41-936B-465D9CBB95A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1431" y="1813407"/>
              <a:ext cx="4533900" cy="3665537"/>
            </a:xfrm>
            <a:custGeom>
              <a:avLst/>
              <a:gdLst>
                <a:gd name="T0" fmla="*/ 1115 w 1723"/>
                <a:gd name="T1" fmla="*/ 925 h 1392"/>
                <a:gd name="T2" fmla="*/ 1537 w 1723"/>
                <a:gd name="T3" fmla="*/ 269 h 1392"/>
                <a:gd name="T4" fmla="*/ 1723 w 1723"/>
                <a:gd name="T5" fmla="*/ 0 h 1392"/>
                <a:gd name="T6" fmla="*/ 0 w 1723"/>
                <a:gd name="T7" fmla="*/ 0 h 1392"/>
                <a:gd name="T8" fmla="*/ 183 w 1723"/>
                <a:gd name="T9" fmla="*/ 269 h 1392"/>
                <a:gd name="T10" fmla="*/ 615 w 1723"/>
                <a:gd name="T11" fmla="*/ 929 h 1392"/>
                <a:gd name="T12" fmla="*/ 616 w 1723"/>
                <a:gd name="T13" fmla="*/ 1385 h 1392"/>
                <a:gd name="T14" fmla="*/ 616 w 1723"/>
                <a:gd name="T15" fmla="*/ 1392 h 1392"/>
                <a:gd name="T16" fmla="*/ 1114 w 1723"/>
                <a:gd name="T17" fmla="*/ 1392 h 1392"/>
                <a:gd name="T18" fmla="*/ 1115 w 1723"/>
                <a:gd name="T19" fmla="*/ 1385 h 1392"/>
                <a:gd name="T20" fmla="*/ 1115 w 1723"/>
                <a:gd name="T21" fmla="*/ 925 h 1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23" h="1392">
                  <a:moveTo>
                    <a:pt x="1115" y="925"/>
                  </a:moveTo>
                  <a:cubicBezTo>
                    <a:pt x="1164" y="834"/>
                    <a:pt x="1366" y="523"/>
                    <a:pt x="1537" y="269"/>
                  </a:cubicBezTo>
                  <a:cubicBezTo>
                    <a:pt x="1609" y="163"/>
                    <a:pt x="1675" y="66"/>
                    <a:pt x="172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6" y="64"/>
                    <a:pt x="111" y="162"/>
                    <a:pt x="183" y="269"/>
                  </a:cubicBezTo>
                  <a:cubicBezTo>
                    <a:pt x="377" y="560"/>
                    <a:pt x="614" y="929"/>
                    <a:pt x="615" y="929"/>
                  </a:cubicBezTo>
                  <a:cubicBezTo>
                    <a:pt x="615" y="929"/>
                    <a:pt x="616" y="1385"/>
                    <a:pt x="616" y="1385"/>
                  </a:cubicBezTo>
                  <a:cubicBezTo>
                    <a:pt x="616" y="1387"/>
                    <a:pt x="616" y="1390"/>
                    <a:pt x="616" y="1392"/>
                  </a:cubicBezTo>
                  <a:cubicBezTo>
                    <a:pt x="1114" y="1392"/>
                    <a:pt x="1114" y="1392"/>
                    <a:pt x="1114" y="1392"/>
                  </a:cubicBezTo>
                  <a:cubicBezTo>
                    <a:pt x="1115" y="1390"/>
                    <a:pt x="1115" y="1387"/>
                    <a:pt x="1115" y="1385"/>
                  </a:cubicBezTo>
                  <a:lnTo>
                    <a:pt x="1115" y="925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id-ID" sz="3599">
                <a:latin typeface="Calibri  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94582A04-BA0A-1C4A-A5F6-66163549F596}"/>
                </a:ext>
              </a:extLst>
            </p:cNvPr>
            <p:cNvGrpSpPr/>
            <p:nvPr/>
          </p:nvGrpSpPr>
          <p:grpSpPr>
            <a:xfrm>
              <a:off x="3550444" y="1813407"/>
              <a:ext cx="5091112" cy="3665537"/>
              <a:chOff x="3550444" y="1813407"/>
              <a:chExt cx="5091112" cy="3665537"/>
            </a:xfrm>
          </p:grpSpPr>
          <p:sp>
            <p:nvSpPr>
              <p:cNvPr id="5" name="Freeform 6">
                <a:extLst>
                  <a:ext uri="{FF2B5EF4-FFF2-40B4-BE49-F238E27FC236}">
                    <a16:creationId xmlns:a16="http://schemas.microsoft.com/office/drawing/2014/main" id="{062E92B3-9D8D-1242-9BB9-6BC65FF975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63544" y="1813407"/>
                <a:ext cx="1878012" cy="3665537"/>
              </a:xfrm>
              <a:custGeom>
                <a:avLst/>
                <a:gdLst>
                  <a:gd name="T0" fmla="*/ 423 w 714"/>
                  <a:gd name="T1" fmla="*/ 269 h 1392"/>
                  <a:gd name="T2" fmla="*/ 1 w 714"/>
                  <a:gd name="T3" fmla="*/ 925 h 1392"/>
                  <a:gd name="T4" fmla="*/ 1 w 714"/>
                  <a:gd name="T5" fmla="*/ 1385 h 1392"/>
                  <a:gd name="T6" fmla="*/ 0 w 714"/>
                  <a:gd name="T7" fmla="*/ 1392 h 1392"/>
                  <a:gd name="T8" fmla="*/ 68 w 714"/>
                  <a:gd name="T9" fmla="*/ 1392 h 1392"/>
                  <a:gd name="T10" fmla="*/ 68 w 714"/>
                  <a:gd name="T11" fmla="*/ 995 h 1392"/>
                  <a:gd name="T12" fmla="*/ 428 w 714"/>
                  <a:gd name="T13" fmla="*/ 425 h 1392"/>
                  <a:gd name="T14" fmla="*/ 714 w 714"/>
                  <a:gd name="T15" fmla="*/ 0 h 1392"/>
                  <a:gd name="T16" fmla="*/ 609 w 714"/>
                  <a:gd name="T17" fmla="*/ 0 h 1392"/>
                  <a:gd name="T18" fmla="*/ 423 w 714"/>
                  <a:gd name="T19" fmla="*/ 269 h 1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14" h="1392">
                    <a:moveTo>
                      <a:pt x="423" y="269"/>
                    </a:moveTo>
                    <a:cubicBezTo>
                      <a:pt x="252" y="523"/>
                      <a:pt x="50" y="834"/>
                      <a:pt x="1" y="925"/>
                    </a:cubicBezTo>
                    <a:cubicBezTo>
                      <a:pt x="1" y="1385"/>
                      <a:pt x="1" y="1385"/>
                      <a:pt x="1" y="1385"/>
                    </a:cubicBezTo>
                    <a:cubicBezTo>
                      <a:pt x="1" y="1387"/>
                      <a:pt x="1" y="1390"/>
                      <a:pt x="0" y="1392"/>
                    </a:cubicBezTo>
                    <a:cubicBezTo>
                      <a:pt x="68" y="1392"/>
                      <a:pt x="68" y="1392"/>
                      <a:pt x="68" y="1392"/>
                    </a:cubicBezTo>
                    <a:cubicBezTo>
                      <a:pt x="68" y="995"/>
                      <a:pt x="68" y="995"/>
                      <a:pt x="68" y="995"/>
                    </a:cubicBezTo>
                    <a:cubicBezTo>
                      <a:pt x="114" y="910"/>
                      <a:pt x="265" y="673"/>
                      <a:pt x="428" y="425"/>
                    </a:cubicBezTo>
                    <a:cubicBezTo>
                      <a:pt x="526" y="277"/>
                      <a:pt x="628" y="126"/>
                      <a:pt x="714" y="0"/>
                    </a:cubicBezTo>
                    <a:cubicBezTo>
                      <a:pt x="609" y="0"/>
                      <a:pt x="609" y="0"/>
                      <a:pt x="609" y="0"/>
                    </a:cubicBezTo>
                    <a:cubicBezTo>
                      <a:pt x="561" y="66"/>
                      <a:pt x="495" y="163"/>
                      <a:pt x="423" y="269"/>
                    </a:cubicBezTo>
                    <a:close/>
                  </a:path>
                </a:pathLst>
              </a:custGeom>
              <a:solidFill>
                <a:srgbClr val="2B6E5A"/>
              </a:solidFill>
              <a:ln>
                <a:noFill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3599">
                  <a:latin typeface="Calibri  "/>
                </a:endParaRPr>
              </a:p>
            </p:txBody>
          </p:sp>
          <p:sp>
            <p:nvSpPr>
              <p:cNvPr id="6" name="Freeform 7">
                <a:extLst>
                  <a:ext uri="{FF2B5EF4-FFF2-40B4-BE49-F238E27FC236}">
                    <a16:creationId xmlns:a16="http://schemas.microsoft.com/office/drawing/2014/main" id="{03A5EEE6-FCA3-494E-8121-47D579DA09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0444" y="1813407"/>
                <a:ext cx="1901825" cy="3665537"/>
              </a:xfrm>
              <a:custGeom>
                <a:avLst/>
                <a:gdLst>
                  <a:gd name="T0" fmla="*/ 722 w 723"/>
                  <a:gd name="T1" fmla="*/ 929 h 1392"/>
                  <a:gd name="T2" fmla="*/ 290 w 723"/>
                  <a:gd name="T3" fmla="*/ 269 h 1392"/>
                  <a:gd name="T4" fmla="*/ 107 w 723"/>
                  <a:gd name="T5" fmla="*/ 0 h 1392"/>
                  <a:gd name="T6" fmla="*/ 0 w 723"/>
                  <a:gd name="T7" fmla="*/ 0 h 1392"/>
                  <a:gd name="T8" fmla="*/ 179 w 723"/>
                  <a:gd name="T9" fmla="*/ 269 h 1392"/>
                  <a:gd name="T10" fmla="*/ 656 w 723"/>
                  <a:gd name="T11" fmla="*/ 999 h 1392"/>
                  <a:gd name="T12" fmla="*/ 657 w 723"/>
                  <a:gd name="T13" fmla="*/ 1392 h 1392"/>
                  <a:gd name="T14" fmla="*/ 723 w 723"/>
                  <a:gd name="T15" fmla="*/ 1392 h 1392"/>
                  <a:gd name="T16" fmla="*/ 723 w 723"/>
                  <a:gd name="T17" fmla="*/ 1385 h 1392"/>
                  <a:gd name="T18" fmla="*/ 722 w 723"/>
                  <a:gd name="T19" fmla="*/ 929 h 1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23" h="1392">
                    <a:moveTo>
                      <a:pt x="722" y="929"/>
                    </a:moveTo>
                    <a:cubicBezTo>
                      <a:pt x="721" y="929"/>
                      <a:pt x="484" y="560"/>
                      <a:pt x="290" y="269"/>
                    </a:cubicBezTo>
                    <a:cubicBezTo>
                      <a:pt x="218" y="162"/>
                      <a:pt x="153" y="64"/>
                      <a:pt x="10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5" y="81"/>
                      <a:pt x="116" y="174"/>
                      <a:pt x="179" y="269"/>
                    </a:cubicBezTo>
                    <a:cubicBezTo>
                      <a:pt x="409" y="616"/>
                      <a:pt x="656" y="999"/>
                      <a:pt x="656" y="999"/>
                    </a:cubicBezTo>
                    <a:cubicBezTo>
                      <a:pt x="656" y="1000"/>
                      <a:pt x="657" y="1223"/>
                      <a:pt x="657" y="1392"/>
                    </a:cubicBezTo>
                    <a:cubicBezTo>
                      <a:pt x="723" y="1392"/>
                      <a:pt x="723" y="1392"/>
                      <a:pt x="723" y="1392"/>
                    </a:cubicBezTo>
                    <a:cubicBezTo>
                      <a:pt x="723" y="1390"/>
                      <a:pt x="723" y="1387"/>
                      <a:pt x="723" y="1385"/>
                    </a:cubicBezTo>
                    <a:cubicBezTo>
                      <a:pt x="723" y="1385"/>
                      <a:pt x="722" y="929"/>
                      <a:pt x="722" y="929"/>
                    </a:cubicBezTo>
                    <a:close/>
                  </a:path>
                </a:pathLst>
              </a:custGeom>
              <a:solidFill>
                <a:srgbClr val="2B6E5A"/>
              </a:solidFill>
              <a:ln>
                <a:noFill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3599">
                  <a:latin typeface="Calibri  "/>
                </a:endParaRPr>
              </a:p>
            </p:txBody>
          </p:sp>
        </p:grpSp>
      </p:grpSp>
      <p:sp>
        <p:nvSpPr>
          <p:cNvPr id="7" name="Oval 8">
            <a:extLst>
              <a:ext uri="{FF2B5EF4-FFF2-40B4-BE49-F238E27FC236}">
                <a16:creationId xmlns:a16="http://schemas.microsoft.com/office/drawing/2014/main" id="{4D93EB11-1F76-1648-987B-9EBBFF885D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27008" y="1927604"/>
            <a:ext cx="980820" cy="96336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id-ID" sz="3599">
              <a:latin typeface="Calibri  "/>
            </a:endParaRPr>
          </a:p>
        </p:txBody>
      </p:sp>
      <p:sp>
        <p:nvSpPr>
          <p:cNvPr id="8" name="Oval 9">
            <a:extLst>
              <a:ext uri="{FF2B5EF4-FFF2-40B4-BE49-F238E27FC236}">
                <a16:creationId xmlns:a16="http://schemas.microsoft.com/office/drawing/2014/main" id="{2F578B47-7223-E74E-8B0B-0C76B2DF3E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2803" y="1919142"/>
            <a:ext cx="982406" cy="96336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id-ID" sz="3599">
              <a:latin typeface="Calibri  "/>
            </a:endParaRPr>
          </a:p>
        </p:txBody>
      </p:sp>
      <p:sp>
        <p:nvSpPr>
          <p:cNvPr id="9" name="Oval 10">
            <a:extLst>
              <a:ext uri="{FF2B5EF4-FFF2-40B4-BE49-F238E27FC236}">
                <a16:creationId xmlns:a16="http://schemas.microsoft.com/office/drawing/2014/main" id="{8C7AC20F-6EA5-EB41-A8A8-5E91354D0E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0941" y="1914381"/>
            <a:ext cx="980820" cy="964949"/>
          </a:xfrm>
          <a:prstGeom prst="ellipse">
            <a:avLst/>
          </a:prstGeom>
          <a:solidFill>
            <a:srgbClr val="009D82"/>
          </a:solidFill>
          <a:ln>
            <a:noFill/>
          </a:ln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id-ID" sz="3599">
              <a:latin typeface="Calibri  "/>
            </a:endParaRPr>
          </a:p>
        </p:txBody>
      </p:sp>
      <p:sp>
        <p:nvSpPr>
          <p:cNvPr id="10" name="Oval 11">
            <a:extLst>
              <a:ext uri="{FF2B5EF4-FFF2-40B4-BE49-F238E27FC236}">
                <a16:creationId xmlns:a16="http://schemas.microsoft.com/office/drawing/2014/main" id="{8AAE6AAE-F5B7-AA4D-9E21-674358D4B6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0992" y="2766647"/>
            <a:ext cx="980820" cy="96653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id-ID" sz="3599" dirty="0">
              <a:latin typeface="Calibri  "/>
            </a:endParaRPr>
          </a:p>
        </p:txBody>
      </p:sp>
      <p:sp>
        <p:nvSpPr>
          <p:cNvPr id="11" name="Oval 12">
            <a:extLst>
              <a:ext uri="{FF2B5EF4-FFF2-40B4-BE49-F238E27FC236}">
                <a16:creationId xmlns:a16="http://schemas.microsoft.com/office/drawing/2014/main" id="{A6E8E3D6-DAF8-5642-9911-781BEE557D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9533" y="2763472"/>
            <a:ext cx="980820" cy="963361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id-ID" sz="3599">
              <a:latin typeface="Calibri  "/>
            </a:endParaRPr>
          </a:p>
        </p:txBody>
      </p:sp>
      <p:sp>
        <p:nvSpPr>
          <p:cNvPr id="12" name="Oval 13">
            <a:extLst>
              <a:ext uri="{FF2B5EF4-FFF2-40B4-BE49-F238E27FC236}">
                <a16:creationId xmlns:a16="http://schemas.microsoft.com/office/drawing/2014/main" id="{D7B0C64D-016A-CB4C-8A4B-AE7F3AD361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2803" y="3609389"/>
            <a:ext cx="980820" cy="96336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id-ID" sz="3599" dirty="0">
              <a:latin typeface="Calibri  "/>
            </a:endParaRPr>
          </a:p>
        </p:txBody>
      </p:sp>
      <p:sp>
        <p:nvSpPr>
          <p:cNvPr id="23" name="Striped Right Arrow 22">
            <a:extLst>
              <a:ext uri="{FF2B5EF4-FFF2-40B4-BE49-F238E27FC236}">
                <a16:creationId xmlns:a16="http://schemas.microsoft.com/office/drawing/2014/main" id="{139F50A2-673F-2245-95BA-86CE61457A4D}"/>
              </a:ext>
            </a:extLst>
          </p:cNvPr>
          <p:cNvSpPr/>
          <p:nvPr/>
        </p:nvSpPr>
        <p:spPr>
          <a:xfrm rot="5400000">
            <a:off x="5044595" y="5357984"/>
            <a:ext cx="759426" cy="441960"/>
          </a:xfrm>
          <a:prstGeom prst="stripedRightArrow">
            <a:avLst>
              <a:gd name="adj1" fmla="val 61244"/>
              <a:gd name="adj2" fmla="val 50000"/>
            </a:avLst>
          </a:prstGeom>
          <a:solidFill>
            <a:srgbClr val="2B6E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latin typeface="Calibri  "/>
            </a:endParaRPr>
          </a:p>
        </p:txBody>
      </p:sp>
      <p:sp>
        <p:nvSpPr>
          <p:cNvPr id="26" name="Freeform 959">
            <a:extLst>
              <a:ext uri="{FF2B5EF4-FFF2-40B4-BE49-F238E27FC236}">
                <a16:creationId xmlns:a16="http://schemas.microsoft.com/office/drawing/2014/main" id="{2CAAA542-0F9E-3041-8B6E-566661DFDB7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872769" y="2183882"/>
            <a:ext cx="433607" cy="472093"/>
          </a:xfrm>
          <a:custGeom>
            <a:avLst/>
            <a:gdLst>
              <a:gd name="T0" fmla="*/ 86298 w 267928"/>
              <a:gd name="T1" fmla="*/ 247279 h 291740"/>
              <a:gd name="T2" fmla="*/ 86298 w 267928"/>
              <a:gd name="T3" fmla="*/ 256483 h 291740"/>
              <a:gd name="T4" fmla="*/ 28728 w 267928"/>
              <a:gd name="T5" fmla="*/ 252066 h 291740"/>
              <a:gd name="T6" fmla="*/ 138697 w 267928"/>
              <a:gd name="T7" fmla="*/ 212182 h 291740"/>
              <a:gd name="T8" fmla="*/ 179999 w 267928"/>
              <a:gd name="T9" fmla="*/ 216599 h 291740"/>
              <a:gd name="T10" fmla="*/ 138697 w 267928"/>
              <a:gd name="T11" fmla="*/ 221386 h 291740"/>
              <a:gd name="T12" fmla="*/ 138697 w 267928"/>
              <a:gd name="T13" fmla="*/ 212182 h 291740"/>
              <a:gd name="T14" fmla="*/ 108580 w 267928"/>
              <a:gd name="T15" fmla="*/ 212182 h 291740"/>
              <a:gd name="T16" fmla="*/ 108580 w 267928"/>
              <a:gd name="T17" fmla="*/ 221386 h 291740"/>
              <a:gd name="T18" fmla="*/ 28728 w 267928"/>
              <a:gd name="T19" fmla="*/ 216599 h 291740"/>
              <a:gd name="T20" fmla="*/ 96925 w 267928"/>
              <a:gd name="T21" fmla="*/ 177083 h 291740"/>
              <a:gd name="T22" fmla="*/ 179992 w 267928"/>
              <a:gd name="T23" fmla="*/ 181501 h 291740"/>
              <a:gd name="T24" fmla="*/ 96925 w 267928"/>
              <a:gd name="T25" fmla="*/ 186288 h 291740"/>
              <a:gd name="T26" fmla="*/ 96925 w 267928"/>
              <a:gd name="T27" fmla="*/ 177083 h 291740"/>
              <a:gd name="T28" fmla="*/ 66795 w 267928"/>
              <a:gd name="T29" fmla="*/ 177083 h 291740"/>
              <a:gd name="T30" fmla="*/ 66795 w 267928"/>
              <a:gd name="T31" fmla="*/ 186288 h 291740"/>
              <a:gd name="T32" fmla="*/ 28728 w 267928"/>
              <a:gd name="T33" fmla="*/ 181501 h 291740"/>
              <a:gd name="T34" fmla="*/ 147921 w 267928"/>
              <a:gd name="T35" fmla="*/ 141986 h 291740"/>
              <a:gd name="T36" fmla="*/ 179999 w 267928"/>
              <a:gd name="T37" fmla="*/ 146403 h 291740"/>
              <a:gd name="T38" fmla="*/ 147921 w 267928"/>
              <a:gd name="T39" fmla="*/ 151190 h 291740"/>
              <a:gd name="T40" fmla="*/ 147921 w 267928"/>
              <a:gd name="T41" fmla="*/ 141986 h 291740"/>
              <a:gd name="T42" fmla="*/ 118517 w 267928"/>
              <a:gd name="T43" fmla="*/ 141986 h 291740"/>
              <a:gd name="T44" fmla="*/ 118517 w 267928"/>
              <a:gd name="T45" fmla="*/ 151190 h 291740"/>
              <a:gd name="T46" fmla="*/ 28728 w 267928"/>
              <a:gd name="T47" fmla="*/ 146403 h 291740"/>
              <a:gd name="T48" fmla="*/ 33066 w 267928"/>
              <a:gd name="T49" fmla="*/ 105293 h 291740"/>
              <a:gd name="T50" fmla="*/ 132112 w 267928"/>
              <a:gd name="T51" fmla="*/ 109887 h 291740"/>
              <a:gd name="T52" fmla="*/ 33066 w 267928"/>
              <a:gd name="T53" fmla="*/ 114483 h 291740"/>
              <a:gd name="T54" fmla="*/ 33066 w 267928"/>
              <a:gd name="T55" fmla="*/ 105293 h 291740"/>
              <a:gd name="T56" fmla="*/ 162782 w 267928"/>
              <a:gd name="T57" fmla="*/ 106545 h 291740"/>
              <a:gd name="T58" fmla="*/ 162782 w 267928"/>
              <a:gd name="T59" fmla="*/ 74291 h 291740"/>
              <a:gd name="T60" fmla="*/ 8702 w 267928"/>
              <a:gd name="T61" fmla="*/ 284122 h 291740"/>
              <a:gd name="T62" fmla="*/ 201212 w 267928"/>
              <a:gd name="T63" fmla="*/ 115244 h 291740"/>
              <a:gd name="T64" fmla="*/ 154081 w 267928"/>
              <a:gd name="T65" fmla="*/ 110895 h 291740"/>
              <a:gd name="T66" fmla="*/ 8702 w 267928"/>
              <a:gd name="T67" fmla="*/ 68132 h 291740"/>
              <a:gd name="T68" fmla="*/ 38429 w 267928"/>
              <a:gd name="T69" fmla="*/ 59433 h 291740"/>
              <a:gd name="T70" fmla="*/ 161332 w 267928"/>
              <a:gd name="T71" fmla="*/ 60520 h 291740"/>
              <a:gd name="T72" fmla="*/ 210275 w 267928"/>
              <a:gd name="T73" fmla="*/ 110895 h 291740"/>
              <a:gd name="T74" fmla="*/ 230941 w 267928"/>
              <a:gd name="T75" fmla="*/ 254768 h 291740"/>
              <a:gd name="T76" fmla="*/ 38429 w 267928"/>
              <a:gd name="T77" fmla="*/ 38413 h 291740"/>
              <a:gd name="T78" fmla="*/ 67797 w 267928"/>
              <a:gd name="T79" fmla="*/ 29718 h 291740"/>
              <a:gd name="T80" fmla="*/ 239642 w 267928"/>
              <a:gd name="T81" fmla="*/ 34066 h 291740"/>
              <a:gd name="T82" fmla="*/ 260669 w 267928"/>
              <a:gd name="T83" fmla="*/ 225050 h 291740"/>
              <a:gd name="T84" fmla="*/ 67797 w 267928"/>
              <a:gd name="T85" fmla="*/ 8699 h 291740"/>
              <a:gd name="T86" fmla="*/ 265020 w 267928"/>
              <a:gd name="T87" fmla="*/ 0 h 291740"/>
              <a:gd name="T88" fmla="*/ 269370 w 267928"/>
              <a:gd name="T89" fmla="*/ 229400 h 291740"/>
              <a:gd name="T90" fmla="*/ 239642 w 267928"/>
              <a:gd name="T91" fmla="*/ 233748 h 291740"/>
              <a:gd name="T92" fmla="*/ 235291 w 267928"/>
              <a:gd name="T93" fmla="*/ 263466 h 291740"/>
              <a:gd name="T94" fmla="*/ 210275 w 267928"/>
              <a:gd name="T95" fmla="*/ 288471 h 291740"/>
              <a:gd name="T96" fmla="*/ 4351 w 267928"/>
              <a:gd name="T97" fmla="*/ 293182 h 291740"/>
              <a:gd name="T98" fmla="*/ 0 w 267928"/>
              <a:gd name="T99" fmla="*/ 63783 h 291740"/>
              <a:gd name="T100" fmla="*/ 29365 w 267928"/>
              <a:gd name="T101" fmla="*/ 59433 h 291740"/>
              <a:gd name="T102" fmla="*/ 33716 w 267928"/>
              <a:gd name="T103" fmla="*/ 29718 h 291740"/>
              <a:gd name="T104" fmla="*/ 59094 w 267928"/>
              <a:gd name="T105" fmla="*/ 4347 h 291740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267928" h="291740">
                <a:moveTo>
                  <a:pt x="32870" y="246062"/>
                </a:moveTo>
                <a:lnTo>
                  <a:pt x="85836" y="246062"/>
                </a:lnTo>
                <a:cubicBezTo>
                  <a:pt x="87983" y="246062"/>
                  <a:pt x="90130" y="247894"/>
                  <a:pt x="90130" y="250825"/>
                </a:cubicBezTo>
                <a:cubicBezTo>
                  <a:pt x="90130" y="253023"/>
                  <a:pt x="87983" y="255221"/>
                  <a:pt x="85836" y="255221"/>
                </a:cubicBezTo>
                <a:lnTo>
                  <a:pt x="32870" y="255221"/>
                </a:lnTo>
                <a:cubicBezTo>
                  <a:pt x="30722" y="255221"/>
                  <a:pt x="28575" y="253023"/>
                  <a:pt x="28575" y="250825"/>
                </a:cubicBezTo>
                <a:cubicBezTo>
                  <a:pt x="28575" y="247894"/>
                  <a:pt x="30722" y="246062"/>
                  <a:pt x="32870" y="246062"/>
                </a:cubicBezTo>
                <a:close/>
                <a:moveTo>
                  <a:pt x="137954" y="211137"/>
                </a:moveTo>
                <a:lnTo>
                  <a:pt x="174784" y="211137"/>
                </a:lnTo>
                <a:cubicBezTo>
                  <a:pt x="176909" y="211137"/>
                  <a:pt x="179034" y="213335"/>
                  <a:pt x="179034" y="215533"/>
                </a:cubicBezTo>
                <a:cubicBezTo>
                  <a:pt x="179034" y="218464"/>
                  <a:pt x="176909" y="220296"/>
                  <a:pt x="174784" y="220296"/>
                </a:cubicBezTo>
                <a:lnTo>
                  <a:pt x="137954" y="220296"/>
                </a:lnTo>
                <a:cubicBezTo>
                  <a:pt x="135475" y="220296"/>
                  <a:pt x="133350" y="218464"/>
                  <a:pt x="133350" y="215533"/>
                </a:cubicBezTo>
                <a:cubicBezTo>
                  <a:pt x="133350" y="213335"/>
                  <a:pt x="135475" y="211137"/>
                  <a:pt x="137954" y="211137"/>
                </a:cubicBezTo>
                <a:close/>
                <a:moveTo>
                  <a:pt x="32927" y="211137"/>
                </a:moveTo>
                <a:lnTo>
                  <a:pt x="107998" y="211137"/>
                </a:lnTo>
                <a:cubicBezTo>
                  <a:pt x="110537" y="211137"/>
                  <a:pt x="112350" y="213335"/>
                  <a:pt x="112350" y="215533"/>
                </a:cubicBezTo>
                <a:cubicBezTo>
                  <a:pt x="112350" y="218464"/>
                  <a:pt x="110537" y="220296"/>
                  <a:pt x="107998" y="220296"/>
                </a:cubicBezTo>
                <a:lnTo>
                  <a:pt x="32927" y="220296"/>
                </a:lnTo>
                <a:cubicBezTo>
                  <a:pt x="30751" y="220296"/>
                  <a:pt x="28575" y="218464"/>
                  <a:pt x="28575" y="215533"/>
                </a:cubicBezTo>
                <a:cubicBezTo>
                  <a:pt x="28575" y="213335"/>
                  <a:pt x="30751" y="211137"/>
                  <a:pt x="32927" y="211137"/>
                </a:cubicBezTo>
                <a:close/>
                <a:moveTo>
                  <a:pt x="96405" y="176212"/>
                </a:moveTo>
                <a:lnTo>
                  <a:pt x="174698" y="176212"/>
                </a:lnTo>
                <a:cubicBezTo>
                  <a:pt x="176863" y="176212"/>
                  <a:pt x="179027" y="178410"/>
                  <a:pt x="179027" y="180608"/>
                </a:cubicBezTo>
                <a:cubicBezTo>
                  <a:pt x="179027" y="183173"/>
                  <a:pt x="176863" y="185371"/>
                  <a:pt x="174698" y="185371"/>
                </a:cubicBezTo>
                <a:lnTo>
                  <a:pt x="96405" y="185371"/>
                </a:lnTo>
                <a:cubicBezTo>
                  <a:pt x="94240" y="185371"/>
                  <a:pt x="92075" y="183173"/>
                  <a:pt x="92075" y="180608"/>
                </a:cubicBezTo>
                <a:cubicBezTo>
                  <a:pt x="92075" y="178410"/>
                  <a:pt x="94240" y="176212"/>
                  <a:pt x="96405" y="176212"/>
                </a:cubicBezTo>
                <a:close/>
                <a:moveTo>
                  <a:pt x="32861" y="176212"/>
                </a:moveTo>
                <a:lnTo>
                  <a:pt x="66437" y="176212"/>
                </a:lnTo>
                <a:cubicBezTo>
                  <a:pt x="69295" y="176212"/>
                  <a:pt x="71081" y="178410"/>
                  <a:pt x="71081" y="180608"/>
                </a:cubicBezTo>
                <a:cubicBezTo>
                  <a:pt x="71081" y="183173"/>
                  <a:pt x="69295" y="185371"/>
                  <a:pt x="66437" y="185371"/>
                </a:cubicBezTo>
                <a:lnTo>
                  <a:pt x="32861" y="185371"/>
                </a:lnTo>
                <a:cubicBezTo>
                  <a:pt x="30718" y="185371"/>
                  <a:pt x="28575" y="183173"/>
                  <a:pt x="28575" y="180608"/>
                </a:cubicBezTo>
                <a:cubicBezTo>
                  <a:pt x="28575" y="178410"/>
                  <a:pt x="30718" y="176212"/>
                  <a:pt x="32861" y="176212"/>
                </a:cubicBezTo>
                <a:close/>
                <a:moveTo>
                  <a:pt x="147129" y="141287"/>
                </a:moveTo>
                <a:lnTo>
                  <a:pt x="174780" y="141287"/>
                </a:lnTo>
                <a:cubicBezTo>
                  <a:pt x="176907" y="141287"/>
                  <a:pt x="179034" y="143485"/>
                  <a:pt x="179034" y="145683"/>
                </a:cubicBezTo>
                <a:cubicBezTo>
                  <a:pt x="179034" y="148248"/>
                  <a:pt x="176907" y="150446"/>
                  <a:pt x="174780" y="150446"/>
                </a:cubicBezTo>
                <a:lnTo>
                  <a:pt x="147129" y="150446"/>
                </a:lnTo>
                <a:cubicBezTo>
                  <a:pt x="144648" y="150446"/>
                  <a:pt x="142875" y="148248"/>
                  <a:pt x="142875" y="145683"/>
                </a:cubicBezTo>
                <a:cubicBezTo>
                  <a:pt x="142875" y="143485"/>
                  <a:pt x="144648" y="141287"/>
                  <a:pt x="147129" y="141287"/>
                </a:cubicBezTo>
                <a:close/>
                <a:moveTo>
                  <a:pt x="32932" y="141287"/>
                </a:moveTo>
                <a:lnTo>
                  <a:pt x="117882" y="141287"/>
                </a:lnTo>
                <a:cubicBezTo>
                  <a:pt x="120060" y="141287"/>
                  <a:pt x="121875" y="143485"/>
                  <a:pt x="121875" y="145683"/>
                </a:cubicBezTo>
                <a:cubicBezTo>
                  <a:pt x="121875" y="148248"/>
                  <a:pt x="120060" y="150446"/>
                  <a:pt x="117882" y="150446"/>
                </a:cubicBezTo>
                <a:lnTo>
                  <a:pt x="32932" y="150446"/>
                </a:lnTo>
                <a:cubicBezTo>
                  <a:pt x="30753" y="150446"/>
                  <a:pt x="28575" y="148248"/>
                  <a:pt x="28575" y="145683"/>
                </a:cubicBezTo>
                <a:cubicBezTo>
                  <a:pt x="28575" y="143485"/>
                  <a:pt x="30753" y="141287"/>
                  <a:pt x="32932" y="141287"/>
                </a:cubicBezTo>
                <a:close/>
                <a:moveTo>
                  <a:pt x="32890" y="104775"/>
                </a:moveTo>
                <a:lnTo>
                  <a:pt x="127089" y="104775"/>
                </a:lnTo>
                <a:cubicBezTo>
                  <a:pt x="129606" y="104775"/>
                  <a:pt x="131404" y="107061"/>
                  <a:pt x="131404" y="109347"/>
                </a:cubicBezTo>
                <a:cubicBezTo>
                  <a:pt x="131404" y="112014"/>
                  <a:pt x="129606" y="113919"/>
                  <a:pt x="127089" y="113919"/>
                </a:cubicBezTo>
                <a:lnTo>
                  <a:pt x="32890" y="113919"/>
                </a:lnTo>
                <a:cubicBezTo>
                  <a:pt x="30732" y="113919"/>
                  <a:pt x="28575" y="112014"/>
                  <a:pt x="28575" y="109347"/>
                </a:cubicBezTo>
                <a:cubicBezTo>
                  <a:pt x="28575" y="107061"/>
                  <a:pt x="30732" y="104775"/>
                  <a:pt x="32890" y="104775"/>
                </a:cubicBezTo>
                <a:close/>
                <a:moveTo>
                  <a:pt x="161910" y="73926"/>
                </a:moveTo>
                <a:lnTo>
                  <a:pt x="161910" y="106021"/>
                </a:lnTo>
                <a:lnTo>
                  <a:pt x="194004" y="106021"/>
                </a:lnTo>
                <a:lnTo>
                  <a:pt x="161910" y="73926"/>
                </a:lnTo>
                <a:close/>
                <a:moveTo>
                  <a:pt x="8654" y="67796"/>
                </a:moveTo>
                <a:lnTo>
                  <a:pt x="8654" y="282724"/>
                </a:lnTo>
                <a:lnTo>
                  <a:pt x="200134" y="282724"/>
                </a:lnTo>
                <a:lnTo>
                  <a:pt x="200134" y="114676"/>
                </a:lnTo>
                <a:lnTo>
                  <a:pt x="157583" y="114676"/>
                </a:lnTo>
                <a:cubicBezTo>
                  <a:pt x="155059" y="114676"/>
                  <a:pt x="153256" y="112873"/>
                  <a:pt x="153256" y="110349"/>
                </a:cubicBezTo>
                <a:lnTo>
                  <a:pt x="153256" y="67796"/>
                </a:lnTo>
                <a:lnTo>
                  <a:pt x="8654" y="67796"/>
                </a:lnTo>
                <a:close/>
                <a:moveTo>
                  <a:pt x="38224" y="38225"/>
                </a:moveTo>
                <a:lnTo>
                  <a:pt x="38224" y="59141"/>
                </a:lnTo>
                <a:lnTo>
                  <a:pt x="157583" y="59141"/>
                </a:lnTo>
                <a:cubicBezTo>
                  <a:pt x="158665" y="59141"/>
                  <a:pt x="159747" y="59502"/>
                  <a:pt x="160468" y="60223"/>
                </a:cubicBezTo>
                <a:lnTo>
                  <a:pt x="207707" y="107103"/>
                </a:lnTo>
                <a:cubicBezTo>
                  <a:pt x="208789" y="108185"/>
                  <a:pt x="209149" y="109267"/>
                  <a:pt x="209149" y="110349"/>
                </a:cubicBezTo>
                <a:lnTo>
                  <a:pt x="209149" y="253514"/>
                </a:lnTo>
                <a:lnTo>
                  <a:pt x="229704" y="253514"/>
                </a:lnTo>
                <a:lnTo>
                  <a:pt x="229704" y="38225"/>
                </a:lnTo>
                <a:lnTo>
                  <a:pt x="38224" y="38225"/>
                </a:lnTo>
                <a:close/>
                <a:moveTo>
                  <a:pt x="67433" y="8655"/>
                </a:moveTo>
                <a:lnTo>
                  <a:pt x="67433" y="29571"/>
                </a:lnTo>
                <a:lnTo>
                  <a:pt x="234031" y="29571"/>
                </a:lnTo>
                <a:cubicBezTo>
                  <a:pt x="236555" y="29571"/>
                  <a:pt x="238358" y="31374"/>
                  <a:pt x="238358" y="33898"/>
                </a:cubicBezTo>
                <a:lnTo>
                  <a:pt x="238358" y="223943"/>
                </a:lnTo>
                <a:lnTo>
                  <a:pt x="259273" y="223943"/>
                </a:lnTo>
                <a:lnTo>
                  <a:pt x="259273" y="8655"/>
                </a:lnTo>
                <a:lnTo>
                  <a:pt x="67433" y="8655"/>
                </a:lnTo>
                <a:close/>
                <a:moveTo>
                  <a:pt x="63106" y="0"/>
                </a:moveTo>
                <a:lnTo>
                  <a:pt x="263600" y="0"/>
                </a:lnTo>
                <a:cubicBezTo>
                  <a:pt x="266125" y="0"/>
                  <a:pt x="267928" y="1803"/>
                  <a:pt x="267928" y="4327"/>
                </a:cubicBezTo>
                <a:lnTo>
                  <a:pt x="267928" y="228271"/>
                </a:lnTo>
                <a:cubicBezTo>
                  <a:pt x="267928" y="230795"/>
                  <a:pt x="266125" y="232598"/>
                  <a:pt x="263600" y="232598"/>
                </a:cubicBezTo>
                <a:lnTo>
                  <a:pt x="238358" y="232598"/>
                </a:lnTo>
                <a:lnTo>
                  <a:pt x="238358" y="257841"/>
                </a:lnTo>
                <a:cubicBezTo>
                  <a:pt x="238358" y="260005"/>
                  <a:pt x="236555" y="262169"/>
                  <a:pt x="234031" y="262169"/>
                </a:cubicBezTo>
                <a:lnTo>
                  <a:pt x="209149" y="262169"/>
                </a:lnTo>
                <a:lnTo>
                  <a:pt x="209149" y="287051"/>
                </a:lnTo>
                <a:cubicBezTo>
                  <a:pt x="209149" y="289576"/>
                  <a:pt x="206986" y="291740"/>
                  <a:pt x="204822" y="291740"/>
                </a:cubicBezTo>
                <a:lnTo>
                  <a:pt x="4327" y="291740"/>
                </a:lnTo>
                <a:cubicBezTo>
                  <a:pt x="1803" y="291740"/>
                  <a:pt x="0" y="289576"/>
                  <a:pt x="0" y="287051"/>
                </a:cubicBezTo>
                <a:lnTo>
                  <a:pt x="0" y="63469"/>
                </a:lnTo>
                <a:cubicBezTo>
                  <a:pt x="0" y="60944"/>
                  <a:pt x="1803" y="59141"/>
                  <a:pt x="4327" y="59141"/>
                </a:cubicBezTo>
                <a:lnTo>
                  <a:pt x="29209" y="59141"/>
                </a:lnTo>
                <a:lnTo>
                  <a:pt x="29209" y="33898"/>
                </a:lnTo>
                <a:cubicBezTo>
                  <a:pt x="29209" y="31374"/>
                  <a:pt x="31373" y="29571"/>
                  <a:pt x="33536" y="29571"/>
                </a:cubicBezTo>
                <a:lnTo>
                  <a:pt x="58778" y="29571"/>
                </a:lnTo>
                <a:lnTo>
                  <a:pt x="58778" y="4327"/>
                </a:lnTo>
                <a:cubicBezTo>
                  <a:pt x="58778" y="1803"/>
                  <a:pt x="60942" y="0"/>
                  <a:pt x="6310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 sz="900">
              <a:latin typeface="Calibri  "/>
            </a:endParaRPr>
          </a:p>
        </p:txBody>
      </p:sp>
      <p:sp>
        <p:nvSpPr>
          <p:cNvPr id="28" name="Freeform 935">
            <a:extLst>
              <a:ext uri="{FF2B5EF4-FFF2-40B4-BE49-F238E27FC236}">
                <a16:creationId xmlns:a16="http://schemas.microsoft.com/office/drawing/2014/main" id="{EE06823A-7590-884C-8E32-67E22448E53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077104" y="2151218"/>
            <a:ext cx="459265" cy="459264"/>
          </a:xfrm>
          <a:custGeom>
            <a:avLst/>
            <a:gdLst>
              <a:gd name="T0" fmla="*/ 146954 w 283804"/>
              <a:gd name="T1" fmla="*/ 221695 h 283804"/>
              <a:gd name="T2" fmla="*/ 259246 w 283804"/>
              <a:gd name="T3" fmla="*/ 146954 h 283804"/>
              <a:gd name="T4" fmla="*/ 25997 w 283804"/>
              <a:gd name="T5" fmla="*/ 146954 h 283804"/>
              <a:gd name="T6" fmla="*/ 138288 w 283804"/>
              <a:gd name="T7" fmla="*/ 221695 h 283804"/>
              <a:gd name="T8" fmla="*/ 25997 w 283804"/>
              <a:gd name="T9" fmla="*/ 146954 h 283804"/>
              <a:gd name="T10" fmla="*/ 117150 w 283804"/>
              <a:gd name="T11" fmla="*/ 143576 h 283804"/>
              <a:gd name="T12" fmla="*/ 166183 w 283804"/>
              <a:gd name="T13" fmla="*/ 143576 h 283804"/>
              <a:gd name="T14" fmla="*/ 164741 w 283804"/>
              <a:gd name="T15" fmla="*/ 139611 h 283804"/>
              <a:gd name="T16" fmla="*/ 145993 w 283804"/>
              <a:gd name="T17" fmla="*/ 119781 h 283804"/>
              <a:gd name="T18" fmla="*/ 164741 w 283804"/>
              <a:gd name="T19" fmla="*/ 110768 h 283804"/>
              <a:gd name="T20" fmla="*/ 164741 w 283804"/>
              <a:gd name="T21" fmla="*/ 130957 h 283804"/>
              <a:gd name="T22" fmla="*/ 164741 w 283804"/>
              <a:gd name="T23" fmla="*/ 110768 h 283804"/>
              <a:gd name="T24" fmla="*/ 183128 w 283804"/>
              <a:gd name="T25" fmla="*/ 120862 h 283804"/>
              <a:gd name="T26" fmla="*/ 174836 w 283804"/>
              <a:gd name="T27" fmla="*/ 143576 h 283804"/>
              <a:gd name="T28" fmla="*/ 108498 w 283804"/>
              <a:gd name="T29" fmla="*/ 143576 h 283804"/>
              <a:gd name="T30" fmla="*/ 148517 w 283804"/>
              <a:gd name="T31" fmla="*/ 111489 h 283804"/>
              <a:gd name="T32" fmla="*/ 142622 w 283804"/>
              <a:gd name="T33" fmla="*/ 71853 h 283804"/>
              <a:gd name="T34" fmla="*/ 142622 w 283804"/>
              <a:gd name="T35" fmla="*/ 213029 h 283804"/>
              <a:gd name="T36" fmla="*/ 142622 w 283804"/>
              <a:gd name="T37" fmla="*/ 71853 h 283804"/>
              <a:gd name="T38" fmla="*/ 146954 w 283804"/>
              <a:gd name="T39" fmla="*/ 63547 h 283804"/>
              <a:gd name="T40" fmla="*/ 259246 w 283804"/>
              <a:gd name="T41" fmla="*/ 138288 h 283804"/>
              <a:gd name="T42" fmla="*/ 138288 w 283804"/>
              <a:gd name="T43" fmla="*/ 25998 h 283804"/>
              <a:gd name="T44" fmla="*/ 63547 w 283804"/>
              <a:gd name="T45" fmla="*/ 138288 h 283804"/>
              <a:gd name="T46" fmla="*/ 138288 w 283804"/>
              <a:gd name="T47" fmla="*/ 25998 h 283804"/>
              <a:gd name="T48" fmla="*/ 146954 w 283804"/>
              <a:gd name="T49" fmla="*/ 3972 h 283804"/>
              <a:gd name="T50" fmla="*/ 267911 w 283804"/>
              <a:gd name="T51" fmla="*/ 138288 h 283804"/>
              <a:gd name="T52" fmla="*/ 285242 w 283804"/>
              <a:gd name="T53" fmla="*/ 142260 h 283804"/>
              <a:gd name="T54" fmla="*/ 267911 w 283804"/>
              <a:gd name="T55" fmla="*/ 146954 h 283804"/>
              <a:gd name="T56" fmla="*/ 146954 w 283804"/>
              <a:gd name="T57" fmla="*/ 280549 h 283804"/>
              <a:gd name="T58" fmla="*/ 138288 w 283804"/>
              <a:gd name="T59" fmla="*/ 280549 h 283804"/>
              <a:gd name="T60" fmla="*/ 17332 w 283804"/>
              <a:gd name="T61" fmla="*/ 146954 h 283804"/>
              <a:gd name="T62" fmla="*/ 0 w 283804"/>
              <a:gd name="T63" fmla="*/ 142260 h 283804"/>
              <a:gd name="T64" fmla="*/ 17332 w 283804"/>
              <a:gd name="T65" fmla="*/ 138288 h 283804"/>
              <a:gd name="T66" fmla="*/ 138288 w 283804"/>
              <a:gd name="T67" fmla="*/ 3972 h 283804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83804" h="283804">
                <a:moveTo>
                  <a:pt x="220577" y="146213"/>
                </a:moveTo>
                <a:cubicBezTo>
                  <a:pt x="218421" y="186089"/>
                  <a:pt x="186449" y="218062"/>
                  <a:pt x="146213" y="220577"/>
                </a:cubicBezTo>
                <a:lnTo>
                  <a:pt x="146213" y="257579"/>
                </a:lnTo>
                <a:cubicBezTo>
                  <a:pt x="206926" y="255423"/>
                  <a:pt x="255424" y="206566"/>
                  <a:pt x="257938" y="146213"/>
                </a:cubicBezTo>
                <a:lnTo>
                  <a:pt x="220577" y="146213"/>
                </a:lnTo>
                <a:close/>
                <a:moveTo>
                  <a:pt x="25865" y="146213"/>
                </a:moveTo>
                <a:cubicBezTo>
                  <a:pt x="28380" y="206566"/>
                  <a:pt x="76878" y="255423"/>
                  <a:pt x="137591" y="257579"/>
                </a:cubicBezTo>
                <a:lnTo>
                  <a:pt x="137591" y="220577"/>
                </a:lnTo>
                <a:cubicBezTo>
                  <a:pt x="97355" y="218062"/>
                  <a:pt x="65382" y="186089"/>
                  <a:pt x="63227" y="146213"/>
                </a:cubicBezTo>
                <a:lnTo>
                  <a:pt x="25865" y="146213"/>
                </a:lnTo>
                <a:close/>
                <a:moveTo>
                  <a:pt x="140952" y="118818"/>
                </a:moveTo>
                <a:cubicBezTo>
                  <a:pt x="127680" y="118818"/>
                  <a:pt x="116559" y="129580"/>
                  <a:pt x="116559" y="142852"/>
                </a:cubicBezTo>
                <a:cubicBezTo>
                  <a:pt x="116559" y="156484"/>
                  <a:pt x="127680" y="167604"/>
                  <a:pt x="140952" y="167604"/>
                </a:cubicBezTo>
                <a:cubicBezTo>
                  <a:pt x="154225" y="167604"/>
                  <a:pt x="165345" y="156484"/>
                  <a:pt x="165345" y="142852"/>
                </a:cubicBezTo>
                <a:cubicBezTo>
                  <a:pt x="165345" y="141418"/>
                  <a:pt x="164986" y="139983"/>
                  <a:pt x="164627" y="138548"/>
                </a:cubicBezTo>
                <a:cubicBezTo>
                  <a:pt x="164269" y="138548"/>
                  <a:pt x="164269" y="138907"/>
                  <a:pt x="163910" y="138907"/>
                </a:cubicBezTo>
                <a:cubicBezTo>
                  <a:pt x="153507" y="138907"/>
                  <a:pt x="145257" y="130297"/>
                  <a:pt x="145257" y="120253"/>
                </a:cubicBezTo>
                <a:cubicBezTo>
                  <a:pt x="145257" y="119895"/>
                  <a:pt x="145257" y="119536"/>
                  <a:pt x="145257" y="119177"/>
                </a:cubicBezTo>
                <a:cubicBezTo>
                  <a:pt x="143822" y="119177"/>
                  <a:pt x="142387" y="118818"/>
                  <a:pt x="140952" y="118818"/>
                </a:cubicBezTo>
                <a:close/>
                <a:moveTo>
                  <a:pt x="163910" y="110209"/>
                </a:moveTo>
                <a:cubicBezTo>
                  <a:pt x="158171" y="110209"/>
                  <a:pt x="153866" y="114514"/>
                  <a:pt x="153866" y="120253"/>
                </a:cubicBezTo>
                <a:cubicBezTo>
                  <a:pt x="153866" y="125634"/>
                  <a:pt x="158171" y="130297"/>
                  <a:pt x="163910" y="130297"/>
                </a:cubicBezTo>
                <a:cubicBezTo>
                  <a:pt x="169291" y="130297"/>
                  <a:pt x="173954" y="125634"/>
                  <a:pt x="173954" y="120253"/>
                </a:cubicBezTo>
                <a:cubicBezTo>
                  <a:pt x="173954" y="114514"/>
                  <a:pt x="169291" y="110209"/>
                  <a:pt x="163910" y="110209"/>
                </a:cubicBezTo>
                <a:close/>
                <a:moveTo>
                  <a:pt x="163910" y="101600"/>
                </a:moveTo>
                <a:cubicBezTo>
                  <a:pt x="173954" y="101600"/>
                  <a:pt x="182205" y="109850"/>
                  <a:pt x="182205" y="120253"/>
                </a:cubicBezTo>
                <a:cubicBezTo>
                  <a:pt x="182205" y="127069"/>
                  <a:pt x="178617" y="132808"/>
                  <a:pt x="173237" y="136396"/>
                </a:cubicBezTo>
                <a:cubicBezTo>
                  <a:pt x="173595" y="138548"/>
                  <a:pt x="173954" y="140700"/>
                  <a:pt x="173954" y="142852"/>
                </a:cubicBezTo>
                <a:cubicBezTo>
                  <a:pt x="173954" y="161147"/>
                  <a:pt x="159247" y="175854"/>
                  <a:pt x="140952" y="175854"/>
                </a:cubicBezTo>
                <a:cubicBezTo>
                  <a:pt x="122658" y="175854"/>
                  <a:pt x="107950" y="161147"/>
                  <a:pt x="107950" y="142852"/>
                </a:cubicBezTo>
                <a:cubicBezTo>
                  <a:pt x="107950" y="124917"/>
                  <a:pt x="122658" y="110209"/>
                  <a:pt x="140952" y="110209"/>
                </a:cubicBezTo>
                <a:cubicBezTo>
                  <a:pt x="143463" y="110209"/>
                  <a:pt x="145257" y="110568"/>
                  <a:pt x="147768" y="110927"/>
                </a:cubicBezTo>
                <a:cubicBezTo>
                  <a:pt x="150996" y="105187"/>
                  <a:pt x="156736" y="101600"/>
                  <a:pt x="163910" y="101600"/>
                </a:cubicBezTo>
                <a:close/>
                <a:moveTo>
                  <a:pt x="141902" y="71490"/>
                </a:moveTo>
                <a:cubicBezTo>
                  <a:pt x="103103" y="71490"/>
                  <a:pt x="71849" y="103103"/>
                  <a:pt x="71849" y="141543"/>
                </a:cubicBezTo>
                <a:cubicBezTo>
                  <a:pt x="71849" y="180700"/>
                  <a:pt x="103103" y="211955"/>
                  <a:pt x="141902" y="211955"/>
                </a:cubicBezTo>
                <a:cubicBezTo>
                  <a:pt x="180701" y="211955"/>
                  <a:pt x="211955" y="180700"/>
                  <a:pt x="211955" y="141543"/>
                </a:cubicBezTo>
                <a:cubicBezTo>
                  <a:pt x="211955" y="103103"/>
                  <a:pt x="180701" y="71490"/>
                  <a:pt x="141902" y="71490"/>
                </a:cubicBezTo>
                <a:close/>
                <a:moveTo>
                  <a:pt x="146213" y="25866"/>
                </a:moveTo>
                <a:lnTo>
                  <a:pt x="146213" y="63227"/>
                </a:lnTo>
                <a:cubicBezTo>
                  <a:pt x="186449" y="65383"/>
                  <a:pt x="218421" y="97355"/>
                  <a:pt x="220577" y="137591"/>
                </a:cubicBezTo>
                <a:lnTo>
                  <a:pt x="257938" y="137591"/>
                </a:lnTo>
                <a:cubicBezTo>
                  <a:pt x="255424" y="76878"/>
                  <a:pt x="206926" y="28021"/>
                  <a:pt x="146213" y="25866"/>
                </a:cubicBezTo>
                <a:close/>
                <a:moveTo>
                  <a:pt x="137591" y="25866"/>
                </a:moveTo>
                <a:cubicBezTo>
                  <a:pt x="76878" y="28021"/>
                  <a:pt x="28380" y="76878"/>
                  <a:pt x="25865" y="137591"/>
                </a:cubicBezTo>
                <a:lnTo>
                  <a:pt x="63227" y="137591"/>
                </a:lnTo>
                <a:cubicBezTo>
                  <a:pt x="65382" y="97355"/>
                  <a:pt x="97355" y="65383"/>
                  <a:pt x="137591" y="63227"/>
                </a:cubicBezTo>
                <a:lnTo>
                  <a:pt x="137591" y="25866"/>
                </a:lnTo>
                <a:close/>
                <a:moveTo>
                  <a:pt x="141902" y="0"/>
                </a:moveTo>
                <a:cubicBezTo>
                  <a:pt x="144417" y="0"/>
                  <a:pt x="146213" y="1796"/>
                  <a:pt x="146213" y="3952"/>
                </a:cubicBezTo>
                <a:lnTo>
                  <a:pt x="146213" y="17244"/>
                </a:lnTo>
                <a:cubicBezTo>
                  <a:pt x="211596" y="19399"/>
                  <a:pt x="264045" y="72208"/>
                  <a:pt x="266560" y="137591"/>
                </a:cubicBezTo>
                <a:lnTo>
                  <a:pt x="279493" y="137591"/>
                </a:lnTo>
                <a:cubicBezTo>
                  <a:pt x="281649" y="137591"/>
                  <a:pt x="283804" y="139387"/>
                  <a:pt x="283804" y="141543"/>
                </a:cubicBezTo>
                <a:cubicBezTo>
                  <a:pt x="283804" y="144057"/>
                  <a:pt x="281649" y="146213"/>
                  <a:pt x="279493" y="146213"/>
                </a:cubicBezTo>
                <a:lnTo>
                  <a:pt x="266560" y="146213"/>
                </a:lnTo>
                <a:cubicBezTo>
                  <a:pt x="264045" y="211236"/>
                  <a:pt x="211596" y="264045"/>
                  <a:pt x="146213" y="266560"/>
                </a:cubicBezTo>
                <a:lnTo>
                  <a:pt x="146213" y="279134"/>
                </a:lnTo>
                <a:cubicBezTo>
                  <a:pt x="146213" y="281648"/>
                  <a:pt x="144417" y="283804"/>
                  <a:pt x="141902" y="283804"/>
                </a:cubicBezTo>
                <a:cubicBezTo>
                  <a:pt x="139387" y="283804"/>
                  <a:pt x="137591" y="281648"/>
                  <a:pt x="137591" y="279134"/>
                </a:cubicBezTo>
                <a:lnTo>
                  <a:pt x="137591" y="266560"/>
                </a:lnTo>
                <a:cubicBezTo>
                  <a:pt x="72208" y="264045"/>
                  <a:pt x="19399" y="211236"/>
                  <a:pt x="17244" y="146213"/>
                </a:cubicBezTo>
                <a:lnTo>
                  <a:pt x="4311" y="146213"/>
                </a:lnTo>
                <a:cubicBezTo>
                  <a:pt x="1796" y="146213"/>
                  <a:pt x="0" y="144057"/>
                  <a:pt x="0" y="141543"/>
                </a:cubicBezTo>
                <a:cubicBezTo>
                  <a:pt x="0" y="139387"/>
                  <a:pt x="1796" y="137591"/>
                  <a:pt x="4311" y="137591"/>
                </a:cubicBezTo>
                <a:lnTo>
                  <a:pt x="17244" y="137591"/>
                </a:lnTo>
                <a:cubicBezTo>
                  <a:pt x="19399" y="72208"/>
                  <a:pt x="72208" y="19399"/>
                  <a:pt x="137591" y="17244"/>
                </a:cubicBezTo>
                <a:lnTo>
                  <a:pt x="137591" y="3952"/>
                </a:lnTo>
                <a:cubicBezTo>
                  <a:pt x="137591" y="1796"/>
                  <a:pt x="139387" y="0"/>
                  <a:pt x="14190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 sz="900">
              <a:latin typeface="Calibri  "/>
            </a:endParaRPr>
          </a:p>
        </p:txBody>
      </p:sp>
      <p:sp>
        <p:nvSpPr>
          <p:cNvPr id="30" name="Freeform 953">
            <a:extLst>
              <a:ext uri="{FF2B5EF4-FFF2-40B4-BE49-F238E27FC236}">
                <a16:creationId xmlns:a16="http://schemas.microsoft.com/office/drawing/2014/main" id="{770BB56B-C2C9-2C40-818D-FA0DA2ABAA0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43196" y="2160027"/>
            <a:ext cx="423344" cy="459264"/>
          </a:xfrm>
          <a:custGeom>
            <a:avLst/>
            <a:gdLst>
              <a:gd name="T0" fmla="*/ 101711 w 262269"/>
              <a:gd name="T1" fmla="*/ 115499 h 283804"/>
              <a:gd name="T2" fmla="*/ 130117 w 262269"/>
              <a:gd name="T3" fmla="*/ 115499 h 283804"/>
              <a:gd name="T4" fmla="*/ 115915 w 262269"/>
              <a:gd name="T5" fmla="*/ 92542 h 283804"/>
              <a:gd name="T6" fmla="*/ 115915 w 262269"/>
              <a:gd name="T7" fmla="*/ 138454 h 283804"/>
              <a:gd name="T8" fmla="*/ 115915 w 262269"/>
              <a:gd name="T9" fmla="*/ 92542 h 283804"/>
              <a:gd name="T10" fmla="*/ 77752 w 262269"/>
              <a:gd name="T11" fmla="*/ 116065 h 283804"/>
              <a:gd name="T12" fmla="*/ 101087 w 262269"/>
              <a:gd name="T13" fmla="*/ 154465 h 283804"/>
              <a:gd name="T14" fmla="*/ 115805 w 262269"/>
              <a:gd name="T15" fmla="*/ 274736 h 283804"/>
              <a:gd name="T16" fmla="*/ 121906 w 262269"/>
              <a:gd name="T17" fmla="*/ 257347 h 283804"/>
              <a:gd name="T18" fmla="*/ 127651 w 262269"/>
              <a:gd name="T19" fmla="*/ 238872 h 283804"/>
              <a:gd name="T20" fmla="*/ 122266 w 262269"/>
              <a:gd name="T21" fmla="*/ 220759 h 283804"/>
              <a:gd name="T22" fmla="*/ 122266 w 262269"/>
              <a:gd name="T23" fmla="*/ 209890 h 283804"/>
              <a:gd name="T24" fmla="*/ 122266 w 262269"/>
              <a:gd name="T25" fmla="*/ 197212 h 283804"/>
              <a:gd name="T26" fmla="*/ 131959 w 262269"/>
              <a:gd name="T27" fmla="*/ 154465 h 283804"/>
              <a:gd name="T28" fmla="*/ 155291 w 262269"/>
              <a:gd name="T29" fmla="*/ 116065 h 283804"/>
              <a:gd name="T30" fmla="*/ 116522 w 262269"/>
              <a:gd name="T31" fmla="*/ 68609 h 283804"/>
              <a:gd name="T32" fmla="*/ 140574 w 262269"/>
              <a:gd name="T33" fmla="*/ 157363 h 283804"/>
              <a:gd name="T34" fmla="*/ 139138 w 262269"/>
              <a:gd name="T35" fmla="*/ 192503 h 283804"/>
              <a:gd name="T36" fmla="*/ 131600 w 262269"/>
              <a:gd name="T37" fmla="*/ 206994 h 283804"/>
              <a:gd name="T38" fmla="*/ 136984 w 262269"/>
              <a:gd name="T39" fmla="*/ 218585 h 283804"/>
              <a:gd name="T40" fmla="*/ 131600 w 262269"/>
              <a:gd name="T41" fmla="*/ 230540 h 283804"/>
              <a:gd name="T42" fmla="*/ 138061 w 262269"/>
              <a:gd name="T43" fmla="*/ 238872 h 283804"/>
              <a:gd name="T44" fmla="*/ 128010 w 262269"/>
              <a:gd name="T45" fmla="*/ 250826 h 283804"/>
              <a:gd name="T46" fmla="*/ 137701 w 262269"/>
              <a:gd name="T47" fmla="*/ 262782 h 283804"/>
              <a:gd name="T48" fmla="*/ 118676 w 262269"/>
              <a:gd name="T49" fmla="*/ 283793 h 283804"/>
              <a:gd name="T50" fmla="*/ 112574 w 262269"/>
              <a:gd name="T51" fmla="*/ 283793 h 283804"/>
              <a:gd name="T52" fmla="*/ 92471 w 262269"/>
              <a:gd name="T53" fmla="*/ 261694 h 283804"/>
              <a:gd name="T54" fmla="*/ 69498 w 262269"/>
              <a:gd name="T55" fmla="*/ 116065 h 283804"/>
              <a:gd name="T56" fmla="*/ 116524 w 262269"/>
              <a:gd name="T57" fmla="*/ 39888 h 283804"/>
              <a:gd name="T58" fmla="*/ 192339 w 262269"/>
              <a:gd name="T59" fmla="*/ 116027 h 283804"/>
              <a:gd name="T60" fmla="*/ 166948 w 262269"/>
              <a:gd name="T61" fmla="*/ 171598 h 283804"/>
              <a:gd name="T62" fmla="*/ 163729 w 262269"/>
              <a:gd name="T63" fmla="*/ 164020 h 283804"/>
              <a:gd name="T64" fmla="*/ 163729 w 262269"/>
              <a:gd name="T65" fmla="*/ 68036 h 283804"/>
              <a:gd name="T66" fmla="*/ 68960 w 262269"/>
              <a:gd name="T67" fmla="*/ 68036 h 283804"/>
              <a:gd name="T68" fmla="*/ 68960 w 262269"/>
              <a:gd name="T69" fmla="*/ 164020 h 283804"/>
              <a:gd name="T70" fmla="*/ 62880 w 262269"/>
              <a:gd name="T71" fmla="*/ 170154 h 283804"/>
              <a:gd name="T72" fmla="*/ 62880 w 262269"/>
              <a:gd name="T73" fmla="*/ 62261 h 283804"/>
              <a:gd name="T74" fmla="*/ 115895 w 262269"/>
              <a:gd name="T75" fmla="*/ 0 h 283804"/>
              <a:gd name="T76" fmla="*/ 255396 w 262269"/>
              <a:gd name="T77" fmla="*/ 155620 h 283804"/>
              <a:gd name="T78" fmla="*/ 252893 w 262269"/>
              <a:gd name="T79" fmla="*/ 181255 h 283804"/>
              <a:gd name="T80" fmla="*/ 231788 w 262269"/>
              <a:gd name="T81" fmla="*/ 232166 h 283804"/>
              <a:gd name="T82" fmla="*/ 177062 w 262269"/>
              <a:gd name="T83" fmla="*/ 259968 h 283804"/>
              <a:gd name="T84" fmla="*/ 172768 w 262269"/>
              <a:gd name="T85" fmla="*/ 285242 h 283804"/>
              <a:gd name="T86" fmla="*/ 168476 w 262269"/>
              <a:gd name="T87" fmla="*/ 259968 h 283804"/>
              <a:gd name="T88" fmla="*/ 223204 w 262269"/>
              <a:gd name="T89" fmla="*/ 230721 h 283804"/>
              <a:gd name="T90" fmla="*/ 225350 w 262269"/>
              <a:gd name="T91" fmla="*/ 184867 h 283804"/>
              <a:gd name="T92" fmla="*/ 252178 w 262269"/>
              <a:gd name="T93" fmla="*/ 169340 h 283804"/>
              <a:gd name="T94" fmla="*/ 223563 w 262269"/>
              <a:gd name="T95" fmla="*/ 117708 h 283804"/>
              <a:gd name="T96" fmla="*/ 115895 w 262269"/>
              <a:gd name="T97" fmla="*/ 8666 h 283804"/>
              <a:gd name="T98" fmla="*/ 22893 w 262269"/>
              <a:gd name="T99" fmla="*/ 170423 h 283804"/>
              <a:gd name="T100" fmla="*/ 33982 w 262269"/>
              <a:gd name="T101" fmla="*/ 189199 h 283804"/>
              <a:gd name="T102" fmla="*/ 60450 w 262269"/>
              <a:gd name="T103" fmla="*/ 280549 h 283804"/>
              <a:gd name="T104" fmla="*/ 51866 w 262269"/>
              <a:gd name="T105" fmla="*/ 280910 h 283804"/>
              <a:gd name="T106" fmla="*/ 26827 w 262269"/>
              <a:gd name="T107" fmla="*/ 193893 h 283804"/>
              <a:gd name="T108" fmla="*/ 15380 w 262269"/>
              <a:gd name="T109" fmla="*/ 175117 h 283804"/>
              <a:gd name="T110" fmla="*/ 115895 w 262269"/>
              <a:gd name="T111" fmla="*/ 0 h 283804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262269" h="283804">
                <a:moveTo>
                  <a:pt x="116503" y="100640"/>
                </a:moveTo>
                <a:cubicBezTo>
                  <a:pt x="108651" y="100640"/>
                  <a:pt x="102227" y="107064"/>
                  <a:pt x="102227" y="114916"/>
                </a:cubicBezTo>
                <a:cubicBezTo>
                  <a:pt x="102227" y="123124"/>
                  <a:pt x="108651" y="129191"/>
                  <a:pt x="116503" y="129191"/>
                </a:cubicBezTo>
                <a:cubicBezTo>
                  <a:pt x="124354" y="129191"/>
                  <a:pt x="130778" y="123124"/>
                  <a:pt x="130778" y="114916"/>
                </a:cubicBezTo>
                <a:cubicBezTo>
                  <a:pt x="130778" y="107064"/>
                  <a:pt x="124354" y="100640"/>
                  <a:pt x="116503" y="100640"/>
                </a:cubicBezTo>
                <a:close/>
                <a:moveTo>
                  <a:pt x="116503" y="92075"/>
                </a:moveTo>
                <a:cubicBezTo>
                  <a:pt x="129351" y="92075"/>
                  <a:pt x="139343" y="102425"/>
                  <a:pt x="139343" y="114916"/>
                </a:cubicBezTo>
                <a:cubicBezTo>
                  <a:pt x="139343" y="127407"/>
                  <a:pt x="129351" y="137756"/>
                  <a:pt x="116503" y="137756"/>
                </a:cubicBezTo>
                <a:cubicBezTo>
                  <a:pt x="104012" y="137756"/>
                  <a:pt x="93662" y="127407"/>
                  <a:pt x="93662" y="114916"/>
                </a:cubicBezTo>
                <a:cubicBezTo>
                  <a:pt x="93662" y="102425"/>
                  <a:pt x="104012" y="92075"/>
                  <a:pt x="116503" y="92075"/>
                </a:cubicBezTo>
                <a:close/>
                <a:moveTo>
                  <a:pt x="117114" y="76913"/>
                </a:moveTo>
                <a:cubicBezTo>
                  <a:pt x="95828" y="76913"/>
                  <a:pt x="78148" y="94214"/>
                  <a:pt x="78148" y="115480"/>
                </a:cubicBezTo>
                <a:cubicBezTo>
                  <a:pt x="78148" y="130258"/>
                  <a:pt x="86446" y="143233"/>
                  <a:pt x="99435" y="150082"/>
                </a:cubicBezTo>
                <a:cubicBezTo>
                  <a:pt x="100879" y="150802"/>
                  <a:pt x="101600" y="152605"/>
                  <a:pt x="101600" y="153686"/>
                </a:cubicBezTo>
                <a:lnTo>
                  <a:pt x="101600" y="258572"/>
                </a:lnTo>
                <a:lnTo>
                  <a:pt x="116393" y="273350"/>
                </a:lnTo>
                <a:lnTo>
                  <a:pt x="127938" y="261456"/>
                </a:lnTo>
                <a:lnTo>
                  <a:pt x="122526" y="256049"/>
                </a:lnTo>
                <a:cubicBezTo>
                  <a:pt x="119279" y="252445"/>
                  <a:pt x="119279" y="247038"/>
                  <a:pt x="122526" y="243794"/>
                </a:cubicBezTo>
                <a:lnTo>
                  <a:pt x="128299" y="237667"/>
                </a:lnTo>
                <a:lnTo>
                  <a:pt x="122887" y="232261"/>
                </a:lnTo>
                <a:cubicBezTo>
                  <a:pt x="119640" y="228656"/>
                  <a:pt x="119640" y="223250"/>
                  <a:pt x="122887" y="219645"/>
                </a:cubicBezTo>
                <a:lnTo>
                  <a:pt x="128299" y="214239"/>
                </a:lnTo>
                <a:lnTo>
                  <a:pt x="122887" y="208832"/>
                </a:lnTo>
                <a:cubicBezTo>
                  <a:pt x="121083" y="207391"/>
                  <a:pt x="120362" y="204868"/>
                  <a:pt x="120362" y="202705"/>
                </a:cubicBezTo>
                <a:cubicBezTo>
                  <a:pt x="120362" y="200182"/>
                  <a:pt x="121083" y="198019"/>
                  <a:pt x="122887" y="196217"/>
                </a:cubicBezTo>
                <a:lnTo>
                  <a:pt x="132629" y="186846"/>
                </a:lnTo>
                <a:lnTo>
                  <a:pt x="132629" y="153686"/>
                </a:lnTo>
                <a:cubicBezTo>
                  <a:pt x="132629" y="152605"/>
                  <a:pt x="133711" y="150802"/>
                  <a:pt x="134793" y="150082"/>
                </a:cubicBezTo>
                <a:cubicBezTo>
                  <a:pt x="148143" y="143233"/>
                  <a:pt x="156080" y="130258"/>
                  <a:pt x="156080" y="115480"/>
                </a:cubicBezTo>
                <a:cubicBezTo>
                  <a:pt x="156080" y="94214"/>
                  <a:pt x="138762" y="76913"/>
                  <a:pt x="117114" y="76913"/>
                </a:cubicBezTo>
                <a:close/>
                <a:moveTo>
                  <a:pt x="117114" y="68263"/>
                </a:moveTo>
                <a:cubicBezTo>
                  <a:pt x="143092" y="68263"/>
                  <a:pt x="164739" y="89168"/>
                  <a:pt x="164739" y="115480"/>
                </a:cubicBezTo>
                <a:cubicBezTo>
                  <a:pt x="164739" y="132420"/>
                  <a:pt x="155720" y="147919"/>
                  <a:pt x="141288" y="156569"/>
                </a:cubicBezTo>
                <a:lnTo>
                  <a:pt x="141288" y="188648"/>
                </a:lnTo>
                <a:cubicBezTo>
                  <a:pt x="141288" y="189729"/>
                  <a:pt x="140927" y="190811"/>
                  <a:pt x="139845" y="191532"/>
                </a:cubicBezTo>
                <a:lnTo>
                  <a:pt x="129021" y="202345"/>
                </a:lnTo>
                <a:lnTo>
                  <a:pt x="132268" y="205949"/>
                </a:lnTo>
                <a:lnTo>
                  <a:pt x="137680" y="211355"/>
                </a:lnTo>
                <a:cubicBezTo>
                  <a:pt x="139123" y="212797"/>
                  <a:pt x="139123" y="215681"/>
                  <a:pt x="137680" y="217483"/>
                </a:cubicBezTo>
                <a:lnTo>
                  <a:pt x="129021" y="225773"/>
                </a:lnTo>
                <a:lnTo>
                  <a:pt x="132268" y="229377"/>
                </a:lnTo>
                <a:lnTo>
                  <a:pt x="137680" y="234423"/>
                </a:lnTo>
                <a:cubicBezTo>
                  <a:pt x="138401" y="235504"/>
                  <a:pt x="138762" y="236586"/>
                  <a:pt x="138762" y="237667"/>
                </a:cubicBezTo>
                <a:cubicBezTo>
                  <a:pt x="138762" y="238748"/>
                  <a:pt x="138401" y="239830"/>
                  <a:pt x="137680" y="240551"/>
                </a:cubicBezTo>
                <a:lnTo>
                  <a:pt x="128660" y="249561"/>
                </a:lnTo>
                <a:lnTo>
                  <a:pt x="137319" y="258572"/>
                </a:lnTo>
                <a:cubicBezTo>
                  <a:pt x="138041" y="259293"/>
                  <a:pt x="138401" y="260374"/>
                  <a:pt x="138401" y="261456"/>
                </a:cubicBezTo>
                <a:cubicBezTo>
                  <a:pt x="138401" y="262537"/>
                  <a:pt x="138041" y="263618"/>
                  <a:pt x="137319" y="264700"/>
                </a:cubicBezTo>
                <a:lnTo>
                  <a:pt x="119279" y="282361"/>
                </a:lnTo>
                <a:cubicBezTo>
                  <a:pt x="118558" y="283082"/>
                  <a:pt x="117475" y="283803"/>
                  <a:pt x="116393" y="283803"/>
                </a:cubicBezTo>
                <a:cubicBezTo>
                  <a:pt x="115310" y="283803"/>
                  <a:pt x="113867" y="283082"/>
                  <a:pt x="113146" y="282361"/>
                </a:cubicBezTo>
                <a:lnTo>
                  <a:pt x="94384" y="263618"/>
                </a:lnTo>
                <a:cubicBezTo>
                  <a:pt x="93663" y="262537"/>
                  <a:pt x="92941" y="261816"/>
                  <a:pt x="92941" y="260374"/>
                </a:cubicBezTo>
                <a:lnTo>
                  <a:pt x="92941" y="156569"/>
                </a:lnTo>
                <a:cubicBezTo>
                  <a:pt x="78870" y="147919"/>
                  <a:pt x="69850" y="132420"/>
                  <a:pt x="69850" y="115480"/>
                </a:cubicBezTo>
                <a:cubicBezTo>
                  <a:pt x="69850" y="89168"/>
                  <a:pt x="90776" y="68263"/>
                  <a:pt x="117114" y="68263"/>
                </a:cubicBezTo>
                <a:close/>
                <a:moveTo>
                  <a:pt x="117116" y="39688"/>
                </a:moveTo>
                <a:cubicBezTo>
                  <a:pt x="137604" y="39688"/>
                  <a:pt x="156294" y="47586"/>
                  <a:pt x="170671" y="61947"/>
                </a:cubicBezTo>
                <a:cubicBezTo>
                  <a:pt x="185049" y="76308"/>
                  <a:pt x="193316" y="95337"/>
                  <a:pt x="193316" y="115442"/>
                </a:cubicBezTo>
                <a:cubicBezTo>
                  <a:pt x="193316" y="135907"/>
                  <a:pt x="185049" y="154935"/>
                  <a:pt x="170671" y="169296"/>
                </a:cubicBezTo>
                <a:cubicBezTo>
                  <a:pt x="169953" y="170014"/>
                  <a:pt x="168874" y="170732"/>
                  <a:pt x="167796" y="170732"/>
                </a:cubicBezTo>
                <a:cubicBezTo>
                  <a:pt x="166718" y="170732"/>
                  <a:pt x="165639" y="170014"/>
                  <a:pt x="164561" y="169296"/>
                </a:cubicBezTo>
                <a:cubicBezTo>
                  <a:pt x="163123" y="167501"/>
                  <a:pt x="163123" y="164988"/>
                  <a:pt x="164561" y="163193"/>
                </a:cubicBezTo>
                <a:cubicBezTo>
                  <a:pt x="177501" y="150268"/>
                  <a:pt x="184689" y="133393"/>
                  <a:pt x="184689" y="115442"/>
                </a:cubicBezTo>
                <a:cubicBezTo>
                  <a:pt x="184689" y="97491"/>
                  <a:pt x="177501" y="80617"/>
                  <a:pt x="164561" y="67692"/>
                </a:cubicBezTo>
                <a:cubicBezTo>
                  <a:pt x="151981" y="55126"/>
                  <a:pt x="135088" y="48305"/>
                  <a:pt x="117116" y="48305"/>
                </a:cubicBezTo>
                <a:cubicBezTo>
                  <a:pt x="99144" y="48305"/>
                  <a:pt x="82250" y="55126"/>
                  <a:pt x="69311" y="67692"/>
                </a:cubicBezTo>
                <a:cubicBezTo>
                  <a:pt x="56730" y="80617"/>
                  <a:pt x="49542" y="97491"/>
                  <a:pt x="49542" y="115442"/>
                </a:cubicBezTo>
                <a:cubicBezTo>
                  <a:pt x="49542" y="133393"/>
                  <a:pt x="56730" y="150268"/>
                  <a:pt x="69311" y="163193"/>
                </a:cubicBezTo>
                <a:cubicBezTo>
                  <a:pt x="71108" y="164988"/>
                  <a:pt x="71108" y="167501"/>
                  <a:pt x="69311" y="169296"/>
                </a:cubicBezTo>
                <a:cubicBezTo>
                  <a:pt x="67873" y="171091"/>
                  <a:pt x="64997" y="171091"/>
                  <a:pt x="63200" y="169296"/>
                </a:cubicBezTo>
                <a:cubicBezTo>
                  <a:pt x="49182" y="154935"/>
                  <a:pt x="41275" y="135907"/>
                  <a:pt x="41275" y="115442"/>
                </a:cubicBezTo>
                <a:cubicBezTo>
                  <a:pt x="41275" y="95337"/>
                  <a:pt x="49182" y="76308"/>
                  <a:pt x="63200" y="61947"/>
                </a:cubicBezTo>
                <a:cubicBezTo>
                  <a:pt x="77578" y="47586"/>
                  <a:pt x="96628" y="39688"/>
                  <a:pt x="117116" y="39688"/>
                </a:cubicBezTo>
                <a:close/>
                <a:moveTo>
                  <a:pt x="116483" y="0"/>
                </a:moveTo>
                <a:cubicBezTo>
                  <a:pt x="180837" y="0"/>
                  <a:pt x="232966" y="51731"/>
                  <a:pt x="233326" y="116036"/>
                </a:cubicBezTo>
                <a:cubicBezTo>
                  <a:pt x="233685" y="118192"/>
                  <a:pt x="238359" y="132921"/>
                  <a:pt x="256694" y="154835"/>
                </a:cubicBezTo>
                <a:cubicBezTo>
                  <a:pt x="259211" y="157709"/>
                  <a:pt x="263166" y="163457"/>
                  <a:pt x="262087" y="170282"/>
                </a:cubicBezTo>
                <a:cubicBezTo>
                  <a:pt x="261368" y="173156"/>
                  <a:pt x="259930" y="177108"/>
                  <a:pt x="254178" y="180341"/>
                </a:cubicBezTo>
                <a:cubicBezTo>
                  <a:pt x="246268" y="185011"/>
                  <a:pt x="237281" y="188604"/>
                  <a:pt x="232966" y="190759"/>
                </a:cubicBezTo>
                <a:cubicBezTo>
                  <a:pt x="233685" y="198303"/>
                  <a:pt x="235483" y="217703"/>
                  <a:pt x="232966" y="230995"/>
                </a:cubicBezTo>
                <a:cubicBezTo>
                  <a:pt x="229731" y="246442"/>
                  <a:pt x="203486" y="248957"/>
                  <a:pt x="188386" y="248957"/>
                </a:cubicBezTo>
                <a:cubicBezTo>
                  <a:pt x="184432" y="248957"/>
                  <a:pt x="177961" y="250035"/>
                  <a:pt x="177961" y="258657"/>
                </a:cubicBezTo>
                <a:lnTo>
                  <a:pt x="177961" y="279134"/>
                </a:lnTo>
                <a:cubicBezTo>
                  <a:pt x="177961" y="281648"/>
                  <a:pt x="175803" y="283804"/>
                  <a:pt x="173646" y="283804"/>
                </a:cubicBezTo>
                <a:cubicBezTo>
                  <a:pt x="171130" y="283804"/>
                  <a:pt x="169332" y="281648"/>
                  <a:pt x="169332" y="279134"/>
                </a:cubicBezTo>
                <a:lnTo>
                  <a:pt x="169332" y="258657"/>
                </a:lnTo>
                <a:cubicBezTo>
                  <a:pt x="169332" y="247520"/>
                  <a:pt x="176522" y="240335"/>
                  <a:pt x="188386" y="240335"/>
                </a:cubicBezTo>
                <a:cubicBezTo>
                  <a:pt x="208879" y="240335"/>
                  <a:pt x="223259" y="235665"/>
                  <a:pt x="224338" y="229558"/>
                </a:cubicBezTo>
                <a:cubicBezTo>
                  <a:pt x="227214" y="214110"/>
                  <a:pt x="223979" y="188604"/>
                  <a:pt x="223979" y="188604"/>
                </a:cubicBezTo>
                <a:cubicBezTo>
                  <a:pt x="223619" y="186448"/>
                  <a:pt x="224698" y="184652"/>
                  <a:pt x="226495" y="183934"/>
                </a:cubicBezTo>
                <a:cubicBezTo>
                  <a:pt x="226855" y="183934"/>
                  <a:pt x="239438" y="178904"/>
                  <a:pt x="249864" y="172797"/>
                </a:cubicBezTo>
                <a:cubicBezTo>
                  <a:pt x="253099" y="171001"/>
                  <a:pt x="253459" y="169205"/>
                  <a:pt x="253459" y="168486"/>
                </a:cubicBezTo>
                <a:cubicBezTo>
                  <a:pt x="254178" y="165971"/>
                  <a:pt x="252021" y="162379"/>
                  <a:pt x="250223" y="160223"/>
                </a:cubicBezTo>
                <a:cubicBezTo>
                  <a:pt x="228652" y="134717"/>
                  <a:pt x="224698" y="117833"/>
                  <a:pt x="224698" y="117114"/>
                </a:cubicBezTo>
                <a:lnTo>
                  <a:pt x="224698" y="116396"/>
                </a:lnTo>
                <a:cubicBezTo>
                  <a:pt x="224698" y="56761"/>
                  <a:pt x="176163" y="8622"/>
                  <a:pt x="116483" y="8622"/>
                </a:cubicBezTo>
                <a:cubicBezTo>
                  <a:pt x="57163" y="8622"/>
                  <a:pt x="8628" y="56761"/>
                  <a:pt x="8628" y="116396"/>
                </a:cubicBezTo>
                <a:cubicBezTo>
                  <a:pt x="8628" y="135076"/>
                  <a:pt x="13661" y="153757"/>
                  <a:pt x="23009" y="169564"/>
                </a:cubicBezTo>
                <a:cubicBezTo>
                  <a:pt x="23009" y="169923"/>
                  <a:pt x="23009" y="169923"/>
                  <a:pt x="23009" y="169923"/>
                </a:cubicBezTo>
                <a:cubicBezTo>
                  <a:pt x="26604" y="176030"/>
                  <a:pt x="30199" y="182137"/>
                  <a:pt x="34154" y="188245"/>
                </a:cubicBezTo>
                <a:cubicBezTo>
                  <a:pt x="40985" y="199022"/>
                  <a:pt x="47096" y="209081"/>
                  <a:pt x="51051" y="217703"/>
                </a:cubicBezTo>
                <a:cubicBezTo>
                  <a:pt x="60039" y="237461"/>
                  <a:pt x="60398" y="277697"/>
                  <a:pt x="60758" y="279134"/>
                </a:cubicBezTo>
                <a:cubicBezTo>
                  <a:pt x="60758" y="281648"/>
                  <a:pt x="58601" y="283804"/>
                  <a:pt x="56444" y="283804"/>
                </a:cubicBezTo>
                <a:cubicBezTo>
                  <a:pt x="53927" y="283804"/>
                  <a:pt x="52130" y="281648"/>
                  <a:pt x="52130" y="279493"/>
                </a:cubicBezTo>
                <a:cubicBezTo>
                  <a:pt x="52130" y="279134"/>
                  <a:pt x="51410" y="239257"/>
                  <a:pt x="43142" y="221295"/>
                </a:cubicBezTo>
                <a:cubicBezTo>
                  <a:pt x="39546" y="213033"/>
                  <a:pt x="33435" y="203333"/>
                  <a:pt x="26963" y="192915"/>
                </a:cubicBezTo>
                <a:cubicBezTo>
                  <a:pt x="23009" y="186808"/>
                  <a:pt x="19054" y="180341"/>
                  <a:pt x="15818" y="174593"/>
                </a:cubicBezTo>
                <a:cubicBezTo>
                  <a:pt x="15818" y="174234"/>
                  <a:pt x="15818" y="174234"/>
                  <a:pt x="15459" y="174234"/>
                </a:cubicBezTo>
                <a:cubicBezTo>
                  <a:pt x="5752" y="156990"/>
                  <a:pt x="0" y="136873"/>
                  <a:pt x="0" y="116396"/>
                </a:cubicBezTo>
                <a:cubicBezTo>
                  <a:pt x="0" y="52090"/>
                  <a:pt x="52489" y="0"/>
                  <a:pt x="11648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 sz="900">
              <a:latin typeface="Calibri  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BFB3516-5250-1B4B-85BA-F5BDA0BD43BB}"/>
              </a:ext>
            </a:extLst>
          </p:cNvPr>
          <p:cNvSpPr txBox="1"/>
          <p:nvPr/>
        </p:nvSpPr>
        <p:spPr>
          <a:xfrm>
            <a:off x="8168877" y="4893205"/>
            <a:ext cx="3057247" cy="353943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1700" b="1" dirty="0">
                <a:solidFill>
                  <a:srgbClr val="114834"/>
                </a:solidFill>
                <a:latin typeface="Calibri  "/>
                <a:ea typeface="League Spartan" charset="0"/>
                <a:cs typeface="Poppins" pitchFamily="2" charset="77"/>
              </a:rPr>
              <a:t>GERAÇÃO DE EVIDÊNCIAS</a:t>
            </a:r>
          </a:p>
        </p:txBody>
      </p:sp>
      <p:sp>
        <p:nvSpPr>
          <p:cNvPr id="32" name="Subtitle 2">
            <a:extLst>
              <a:ext uri="{FF2B5EF4-FFF2-40B4-BE49-F238E27FC236}">
                <a16:creationId xmlns:a16="http://schemas.microsoft.com/office/drawing/2014/main" id="{812A867F-23B7-204E-A9BA-FCFAF2084D5D}"/>
              </a:ext>
            </a:extLst>
          </p:cNvPr>
          <p:cNvSpPr txBox="1">
            <a:spLocks/>
          </p:cNvSpPr>
          <p:nvPr/>
        </p:nvSpPr>
        <p:spPr>
          <a:xfrm>
            <a:off x="8256807" y="5208705"/>
            <a:ext cx="2585309" cy="900794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750"/>
              </a:lnSpc>
            </a:pPr>
            <a:r>
              <a:rPr lang="en-US" sz="1600" dirty="0" err="1">
                <a:solidFill>
                  <a:srgbClr val="015641"/>
                </a:solidFill>
                <a:latin typeface="Calibri" panose="020F0502020204030204" pitchFamily="34" charset="0"/>
                <a:cs typeface="+mn-cs"/>
              </a:rPr>
              <a:t>Pesquisas</a:t>
            </a:r>
            <a:endParaRPr lang="en-US" sz="1600" dirty="0">
              <a:solidFill>
                <a:srgbClr val="015641"/>
              </a:solidFill>
              <a:latin typeface="Calibri" panose="020F0502020204030204" pitchFamily="34" charset="0"/>
              <a:cs typeface="+mn-cs"/>
            </a:endParaRPr>
          </a:p>
          <a:p>
            <a:pPr algn="l">
              <a:lnSpc>
                <a:spcPts val="1750"/>
              </a:lnSpc>
            </a:pPr>
            <a:r>
              <a:rPr lang="en-US" sz="1600" dirty="0" err="1">
                <a:solidFill>
                  <a:srgbClr val="015641"/>
                </a:solidFill>
                <a:latin typeface="Calibri" panose="020F0502020204030204" pitchFamily="34" charset="0"/>
                <a:cs typeface="+mn-cs"/>
              </a:rPr>
              <a:t>Eventos</a:t>
            </a:r>
            <a:r>
              <a:rPr lang="en-US" sz="1600" dirty="0">
                <a:solidFill>
                  <a:srgbClr val="015641"/>
                </a:solidFill>
                <a:latin typeface="Calibri" panose="020F0502020204030204" pitchFamily="34" charset="0"/>
                <a:cs typeface="+mn-cs"/>
              </a:rPr>
              <a:t> </a:t>
            </a:r>
            <a:r>
              <a:rPr lang="en-US" sz="1600" dirty="0" err="1">
                <a:solidFill>
                  <a:srgbClr val="015641"/>
                </a:solidFill>
                <a:latin typeface="Calibri" panose="020F0502020204030204" pitchFamily="34" charset="0"/>
                <a:cs typeface="+mn-cs"/>
              </a:rPr>
              <a:t>Científicos</a:t>
            </a:r>
            <a:endParaRPr lang="en-US" sz="1600" dirty="0">
              <a:solidFill>
                <a:srgbClr val="015641"/>
              </a:solidFill>
              <a:latin typeface="Calibri" panose="020F0502020204030204" pitchFamily="34" charset="0"/>
              <a:cs typeface="+mn-cs"/>
            </a:endParaRPr>
          </a:p>
          <a:p>
            <a:pPr algn="l">
              <a:lnSpc>
                <a:spcPts val="1750"/>
              </a:lnSpc>
            </a:pPr>
            <a:r>
              <a:rPr lang="en-US" sz="1600" dirty="0" err="1">
                <a:solidFill>
                  <a:srgbClr val="015641"/>
                </a:solidFill>
                <a:latin typeface="Calibri" panose="020F0502020204030204" pitchFamily="34" charset="0"/>
                <a:cs typeface="+mn-cs"/>
              </a:rPr>
              <a:t>Publicações</a:t>
            </a:r>
            <a:endParaRPr lang="en-US" sz="1600" dirty="0">
              <a:solidFill>
                <a:srgbClr val="015641"/>
              </a:solidFill>
              <a:latin typeface="Calibri" panose="020F0502020204030204" pitchFamily="34" charset="0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BA71573-F207-7B42-8AAC-B56693337F2E}"/>
              </a:ext>
            </a:extLst>
          </p:cNvPr>
          <p:cNvSpPr txBox="1"/>
          <p:nvPr/>
        </p:nvSpPr>
        <p:spPr>
          <a:xfrm>
            <a:off x="8210900" y="1934057"/>
            <a:ext cx="1896417" cy="353943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1700" b="1" dirty="0">
                <a:solidFill>
                  <a:srgbClr val="114834"/>
                </a:solidFill>
                <a:latin typeface="Calibri  "/>
                <a:ea typeface="League Spartan" charset="0"/>
                <a:cs typeface="Poppins" pitchFamily="2" charset="77"/>
              </a:rPr>
              <a:t>CAPACITAÇÕES</a:t>
            </a:r>
          </a:p>
        </p:txBody>
      </p:sp>
      <p:sp>
        <p:nvSpPr>
          <p:cNvPr id="34" name="Subtitle 2">
            <a:extLst>
              <a:ext uri="{FF2B5EF4-FFF2-40B4-BE49-F238E27FC236}">
                <a16:creationId xmlns:a16="http://schemas.microsoft.com/office/drawing/2014/main" id="{2509A7BA-5475-A24D-97FB-29C27A57F14B}"/>
              </a:ext>
            </a:extLst>
          </p:cNvPr>
          <p:cNvSpPr txBox="1">
            <a:spLocks/>
          </p:cNvSpPr>
          <p:nvPr/>
        </p:nvSpPr>
        <p:spPr>
          <a:xfrm>
            <a:off x="8136512" y="2288000"/>
            <a:ext cx="3230691" cy="900794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750"/>
              </a:lnSpc>
            </a:pPr>
            <a:r>
              <a:rPr lang="en-US" sz="1600" dirty="0" err="1">
                <a:solidFill>
                  <a:srgbClr val="015641"/>
                </a:solidFill>
                <a:latin typeface="Calibri" panose="020F0502020204030204" pitchFamily="34" charset="0"/>
                <a:cs typeface="+mn-cs"/>
              </a:rPr>
              <a:t>Atualizações</a:t>
            </a:r>
            <a:r>
              <a:rPr lang="en-US" sz="1600" dirty="0">
                <a:solidFill>
                  <a:srgbClr val="015641"/>
                </a:solidFill>
                <a:latin typeface="Calibri" panose="020F0502020204030204" pitchFamily="34" charset="0"/>
                <a:cs typeface="+mn-cs"/>
              </a:rPr>
              <a:t> </a:t>
            </a:r>
            <a:r>
              <a:rPr lang="en-US" sz="1600" dirty="0" err="1">
                <a:solidFill>
                  <a:srgbClr val="015641"/>
                </a:solidFill>
                <a:latin typeface="Calibri" panose="020F0502020204030204" pitchFamily="34" charset="0"/>
                <a:cs typeface="+mn-cs"/>
              </a:rPr>
              <a:t>EaD</a:t>
            </a:r>
            <a:r>
              <a:rPr lang="en-US" sz="1600" dirty="0">
                <a:solidFill>
                  <a:srgbClr val="015641"/>
                </a:solidFill>
                <a:latin typeface="Calibri" panose="020F0502020204030204" pitchFamily="34" charset="0"/>
                <a:cs typeface="+mn-cs"/>
              </a:rPr>
              <a:t> </a:t>
            </a:r>
            <a:r>
              <a:rPr lang="en-US" sz="1600" dirty="0" err="1">
                <a:solidFill>
                  <a:srgbClr val="015641"/>
                </a:solidFill>
                <a:latin typeface="Calibri" panose="020F0502020204030204" pitchFamily="34" charset="0"/>
                <a:cs typeface="+mn-cs"/>
              </a:rPr>
              <a:t>relacionadas</a:t>
            </a:r>
            <a:r>
              <a:rPr lang="en-US" sz="1600" dirty="0">
                <a:solidFill>
                  <a:srgbClr val="015641"/>
                </a:solidFill>
                <a:latin typeface="Calibri" panose="020F0502020204030204" pitchFamily="34" charset="0"/>
                <a:cs typeface="+mn-cs"/>
              </a:rPr>
              <a:t> à PAS</a:t>
            </a:r>
          </a:p>
          <a:p>
            <a:pPr algn="l">
              <a:lnSpc>
                <a:spcPts val="1750"/>
              </a:lnSpc>
            </a:pPr>
            <a:r>
              <a:rPr lang="en-US" sz="1600" dirty="0" err="1">
                <a:solidFill>
                  <a:srgbClr val="015641"/>
                </a:solidFill>
                <a:latin typeface="Calibri" panose="020F0502020204030204" pitchFamily="34" charset="0"/>
                <a:cs typeface="+mn-cs"/>
              </a:rPr>
              <a:t>Cursos</a:t>
            </a:r>
            <a:r>
              <a:rPr lang="en-US" sz="1600" dirty="0">
                <a:solidFill>
                  <a:srgbClr val="015641"/>
                </a:solidFill>
                <a:latin typeface="Calibri" panose="020F0502020204030204" pitchFamily="34" charset="0"/>
                <a:cs typeface="+mn-cs"/>
              </a:rPr>
              <a:t> </a:t>
            </a:r>
            <a:r>
              <a:rPr lang="en-US" sz="1600" dirty="0" err="1">
                <a:solidFill>
                  <a:srgbClr val="015641"/>
                </a:solidFill>
                <a:latin typeface="Calibri" panose="020F0502020204030204" pitchFamily="34" charset="0"/>
                <a:cs typeface="+mn-cs"/>
              </a:rPr>
              <a:t>Curtos</a:t>
            </a:r>
            <a:endParaRPr lang="en-US" sz="1600" dirty="0">
              <a:solidFill>
                <a:srgbClr val="015641"/>
              </a:solidFill>
              <a:latin typeface="Calibri" panose="020F0502020204030204" pitchFamily="34" charset="0"/>
              <a:cs typeface="+mn-cs"/>
            </a:endParaRPr>
          </a:p>
          <a:p>
            <a:pPr algn="l">
              <a:lnSpc>
                <a:spcPts val="1750"/>
              </a:lnSpc>
            </a:pPr>
            <a:r>
              <a:rPr lang="en-US" sz="1600" dirty="0" err="1">
                <a:solidFill>
                  <a:srgbClr val="015641"/>
                </a:solidFill>
                <a:latin typeface="Calibri" panose="020F0502020204030204" pitchFamily="34" charset="0"/>
                <a:cs typeface="+mn-cs"/>
              </a:rPr>
              <a:t>MhGAP</a:t>
            </a:r>
            <a:r>
              <a:rPr lang="en-US" sz="1600" dirty="0">
                <a:solidFill>
                  <a:srgbClr val="015641"/>
                </a:solidFill>
                <a:latin typeface="Calibri" panose="020F0502020204030204" pitchFamily="34" charset="0"/>
                <a:cs typeface="+mn-cs"/>
              </a:rPr>
              <a:t> (TOTS e TOHP)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1DB4DB7-6B5C-8E4C-9A76-88425EB16194}"/>
              </a:ext>
            </a:extLst>
          </p:cNvPr>
          <p:cNvSpPr txBox="1"/>
          <p:nvPr/>
        </p:nvSpPr>
        <p:spPr>
          <a:xfrm>
            <a:off x="8164467" y="3563663"/>
            <a:ext cx="2673809" cy="353943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1700" b="1" dirty="0">
                <a:solidFill>
                  <a:srgbClr val="114834"/>
                </a:solidFill>
                <a:latin typeface="Calibri  "/>
                <a:ea typeface="League Spartan" charset="0"/>
                <a:cs typeface="Poppins" pitchFamily="2" charset="77"/>
              </a:rPr>
              <a:t>PLATAFORMA VIRTUAL</a:t>
            </a:r>
          </a:p>
        </p:txBody>
      </p:sp>
      <p:sp>
        <p:nvSpPr>
          <p:cNvPr id="36" name="Subtitle 2">
            <a:extLst>
              <a:ext uri="{FF2B5EF4-FFF2-40B4-BE49-F238E27FC236}">
                <a16:creationId xmlns:a16="http://schemas.microsoft.com/office/drawing/2014/main" id="{462C2B0B-BFE5-614B-ACB8-AC13DEB1600A}"/>
              </a:ext>
            </a:extLst>
          </p:cNvPr>
          <p:cNvSpPr txBox="1">
            <a:spLocks/>
          </p:cNvSpPr>
          <p:nvPr/>
        </p:nvSpPr>
        <p:spPr>
          <a:xfrm>
            <a:off x="8199931" y="3906588"/>
            <a:ext cx="2585309" cy="620717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750"/>
              </a:lnSpc>
            </a:pPr>
            <a:r>
              <a:rPr lang="en-US" sz="1600" dirty="0">
                <a:solidFill>
                  <a:srgbClr val="015641"/>
                </a:solidFill>
                <a:latin typeface="Calibri" panose="020F0502020204030204" pitchFamily="34" charset="0"/>
                <a:cs typeface="+mn-cs"/>
              </a:rPr>
              <a:t>e-</a:t>
            </a:r>
            <a:r>
              <a:rPr lang="en-US" sz="1600" dirty="0" err="1">
                <a:solidFill>
                  <a:srgbClr val="015641"/>
                </a:solidFill>
                <a:latin typeface="Calibri" panose="020F0502020204030204" pitchFamily="34" charset="0"/>
                <a:cs typeface="+mn-cs"/>
              </a:rPr>
              <a:t>Planifica</a:t>
            </a:r>
            <a:endParaRPr lang="en-US" sz="1600" dirty="0">
              <a:solidFill>
                <a:srgbClr val="015641"/>
              </a:solidFill>
              <a:latin typeface="Calibri" panose="020F0502020204030204" pitchFamily="34" charset="0"/>
              <a:cs typeface="+mn-cs"/>
            </a:endParaRPr>
          </a:p>
          <a:p>
            <a:pPr algn="l">
              <a:lnSpc>
                <a:spcPts val="1750"/>
              </a:lnSpc>
            </a:pPr>
            <a:r>
              <a:rPr lang="en-US" sz="1600" dirty="0" err="1">
                <a:solidFill>
                  <a:srgbClr val="015641"/>
                </a:solidFill>
                <a:latin typeface="Calibri" panose="020F0502020204030204" pitchFamily="34" charset="0"/>
                <a:cs typeface="+mn-cs"/>
              </a:rPr>
              <a:t>Comunidade</a:t>
            </a:r>
            <a:r>
              <a:rPr lang="en-US" sz="1600" dirty="0">
                <a:solidFill>
                  <a:srgbClr val="015641"/>
                </a:solidFill>
                <a:latin typeface="Calibri" panose="020F0502020204030204" pitchFamily="34" charset="0"/>
                <a:cs typeface="+mn-cs"/>
              </a:rPr>
              <a:t> de </a:t>
            </a:r>
            <a:r>
              <a:rPr lang="en-US" sz="1600" dirty="0" err="1">
                <a:solidFill>
                  <a:srgbClr val="015641"/>
                </a:solidFill>
                <a:latin typeface="Calibri" panose="020F0502020204030204" pitchFamily="34" charset="0"/>
                <a:cs typeface="+mn-cs"/>
              </a:rPr>
              <a:t>Práticas</a:t>
            </a:r>
            <a:endParaRPr lang="en-US" sz="1600" dirty="0">
              <a:solidFill>
                <a:srgbClr val="015641"/>
              </a:solidFill>
              <a:latin typeface="Calibri" panose="020F0502020204030204" pitchFamily="34" charset="0"/>
              <a:cs typeface="+mn-cs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1BA5F124-1C0D-E347-B7B8-EC6F3D0C7E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98162" y="2047199"/>
            <a:ext cx="179953" cy="179953"/>
          </a:xfrm>
          <a:prstGeom prst="ellipse">
            <a:avLst/>
          </a:prstGeom>
          <a:solidFill>
            <a:schemeClr val="accent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id-ID" sz="3599">
              <a:latin typeface="Calibri  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9409FC73-8814-9D4B-9AB8-D945ADBCDC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56559" y="3647344"/>
            <a:ext cx="179953" cy="179953"/>
          </a:xfrm>
          <a:prstGeom prst="ellipse">
            <a:avLst/>
          </a:prstGeom>
          <a:solidFill>
            <a:schemeClr val="accent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id-ID" sz="3599">
              <a:latin typeface="Calibri  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74392058-C1AA-5C48-9322-FDE84ACC0B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56559" y="4980201"/>
            <a:ext cx="179953" cy="179953"/>
          </a:xfrm>
          <a:prstGeom prst="ellipse">
            <a:avLst/>
          </a:prstGeom>
          <a:solidFill>
            <a:schemeClr val="accent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id-ID" sz="3599">
              <a:latin typeface="Calibri  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9491975-529F-5946-A180-C2E63FB43AD7}"/>
              </a:ext>
            </a:extLst>
          </p:cNvPr>
          <p:cNvSpPr txBox="1"/>
          <p:nvPr/>
        </p:nvSpPr>
        <p:spPr>
          <a:xfrm>
            <a:off x="-12919" y="4889797"/>
            <a:ext cx="2555380" cy="353943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1700" b="1" dirty="0">
                <a:solidFill>
                  <a:srgbClr val="114834"/>
                </a:solidFill>
                <a:latin typeface="Calibri  "/>
                <a:ea typeface="League Spartan" charset="0"/>
                <a:cs typeface="Poppins" pitchFamily="2" charset="77"/>
              </a:rPr>
              <a:t>MATERIAIS TÉCNICOS</a:t>
            </a:r>
          </a:p>
        </p:txBody>
      </p:sp>
      <p:sp>
        <p:nvSpPr>
          <p:cNvPr id="41" name="Subtitle 2">
            <a:extLst>
              <a:ext uri="{FF2B5EF4-FFF2-40B4-BE49-F238E27FC236}">
                <a16:creationId xmlns:a16="http://schemas.microsoft.com/office/drawing/2014/main" id="{60331775-9D2A-1348-B16B-5B4685A603BB}"/>
              </a:ext>
            </a:extLst>
          </p:cNvPr>
          <p:cNvSpPr txBox="1">
            <a:spLocks/>
          </p:cNvSpPr>
          <p:nvPr/>
        </p:nvSpPr>
        <p:spPr>
          <a:xfrm>
            <a:off x="522103" y="5156745"/>
            <a:ext cx="2206896" cy="1362459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ts val="1750"/>
              </a:lnSpc>
            </a:pPr>
            <a:r>
              <a:rPr lang="en-US" sz="1600" dirty="0" err="1">
                <a:solidFill>
                  <a:srgbClr val="015641"/>
                </a:solidFill>
                <a:latin typeface="Calibri" panose="020F0502020204030204" pitchFamily="34" charset="0"/>
                <a:cs typeface="+mn-cs"/>
              </a:rPr>
              <a:t>Guias</a:t>
            </a:r>
            <a:r>
              <a:rPr lang="en-US" sz="1600" dirty="0">
                <a:solidFill>
                  <a:srgbClr val="015641"/>
                </a:solidFill>
                <a:latin typeface="Calibri" panose="020F0502020204030204" pitchFamily="34" charset="0"/>
                <a:cs typeface="+mn-cs"/>
              </a:rPr>
              <a:t> de </a:t>
            </a:r>
            <a:r>
              <a:rPr lang="en-US" sz="1600" dirty="0" err="1">
                <a:solidFill>
                  <a:srgbClr val="015641"/>
                </a:solidFill>
                <a:latin typeface="Calibri" panose="020F0502020204030204" pitchFamily="34" charset="0"/>
                <a:cs typeface="+mn-cs"/>
              </a:rPr>
              <a:t>estudos</a:t>
            </a:r>
            <a:endParaRPr lang="en-US" sz="1600" dirty="0">
              <a:solidFill>
                <a:srgbClr val="015641"/>
              </a:solidFill>
              <a:latin typeface="Calibri" panose="020F0502020204030204" pitchFamily="34" charset="0"/>
              <a:cs typeface="+mn-cs"/>
            </a:endParaRPr>
          </a:p>
          <a:p>
            <a:pPr algn="r">
              <a:lnSpc>
                <a:spcPts val="1750"/>
              </a:lnSpc>
            </a:pPr>
            <a:r>
              <a:rPr lang="en-US" sz="1600" dirty="0" err="1">
                <a:solidFill>
                  <a:srgbClr val="015641"/>
                </a:solidFill>
                <a:latin typeface="Calibri" panose="020F0502020204030204" pitchFamily="34" charset="0"/>
                <a:cs typeface="+mn-cs"/>
              </a:rPr>
              <a:t>Guias</a:t>
            </a:r>
            <a:r>
              <a:rPr lang="en-US" sz="1600" dirty="0">
                <a:solidFill>
                  <a:srgbClr val="015641"/>
                </a:solidFill>
                <a:latin typeface="Calibri" panose="020F0502020204030204" pitchFamily="34" charset="0"/>
                <a:cs typeface="+mn-cs"/>
              </a:rPr>
              <a:t> </a:t>
            </a:r>
            <a:r>
              <a:rPr lang="en-US" sz="1600" dirty="0" err="1">
                <a:solidFill>
                  <a:srgbClr val="015641"/>
                </a:solidFill>
                <a:latin typeface="Calibri" panose="020F0502020204030204" pitchFamily="34" charset="0"/>
                <a:cs typeface="+mn-cs"/>
              </a:rPr>
              <a:t>Operacionais</a:t>
            </a:r>
            <a:endParaRPr lang="en-US" sz="1600" dirty="0">
              <a:solidFill>
                <a:srgbClr val="015641"/>
              </a:solidFill>
              <a:latin typeface="Calibri" panose="020F0502020204030204" pitchFamily="34" charset="0"/>
              <a:cs typeface="+mn-cs"/>
            </a:endParaRPr>
          </a:p>
          <a:p>
            <a:pPr algn="r">
              <a:lnSpc>
                <a:spcPts val="1750"/>
              </a:lnSpc>
            </a:pPr>
            <a:r>
              <a:rPr lang="en-US" sz="1600" dirty="0">
                <a:solidFill>
                  <a:srgbClr val="015641"/>
                </a:solidFill>
                <a:latin typeface="Calibri" panose="020F0502020204030204" pitchFamily="34" charset="0"/>
                <a:cs typeface="+mn-cs"/>
              </a:rPr>
              <a:t>Desenvolvimento de </a:t>
            </a:r>
            <a:r>
              <a:rPr lang="en-US" sz="1600" dirty="0" err="1">
                <a:solidFill>
                  <a:srgbClr val="015641"/>
                </a:solidFill>
                <a:latin typeface="Calibri" panose="020F0502020204030204" pitchFamily="34" charset="0"/>
                <a:cs typeface="+mn-cs"/>
              </a:rPr>
              <a:t>habilidades</a:t>
            </a:r>
            <a:r>
              <a:rPr lang="en-US" sz="1600" dirty="0">
                <a:solidFill>
                  <a:srgbClr val="015641"/>
                </a:solidFill>
                <a:latin typeface="Calibri" panose="020F0502020204030204" pitchFamily="34" charset="0"/>
                <a:cs typeface="+mn-cs"/>
              </a:rPr>
              <a:t> de </a:t>
            </a:r>
            <a:r>
              <a:rPr lang="en-US" sz="1600" dirty="0" err="1">
                <a:solidFill>
                  <a:srgbClr val="015641"/>
                </a:solidFill>
                <a:latin typeface="Calibri" panose="020F0502020204030204" pitchFamily="34" charset="0"/>
                <a:cs typeface="+mn-cs"/>
              </a:rPr>
              <a:t>vida</a:t>
            </a:r>
            <a:r>
              <a:rPr lang="en-US" sz="1600" dirty="0">
                <a:solidFill>
                  <a:srgbClr val="015641"/>
                </a:solidFill>
                <a:latin typeface="Calibri" panose="020F0502020204030204" pitchFamily="34" charset="0"/>
                <a:cs typeface="+mn-cs"/>
              </a:rPr>
              <a:t> para </a:t>
            </a:r>
            <a:r>
              <a:rPr lang="en-US" sz="1600" dirty="0" err="1">
                <a:solidFill>
                  <a:srgbClr val="015641"/>
                </a:solidFill>
                <a:latin typeface="Calibri" panose="020F0502020204030204" pitchFamily="34" charset="0"/>
                <a:cs typeface="+mn-cs"/>
              </a:rPr>
              <a:t>adolescentes</a:t>
            </a:r>
            <a:endParaRPr lang="en-US" sz="1600" dirty="0">
              <a:solidFill>
                <a:srgbClr val="015641"/>
              </a:solidFill>
              <a:latin typeface="Calibri" panose="020F0502020204030204" pitchFamily="34" charset="0"/>
              <a:cs typeface="+mn-cs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7B74F7F-5480-C74A-9EE4-BDA7FD3FCDBF}"/>
              </a:ext>
            </a:extLst>
          </p:cNvPr>
          <p:cNvSpPr txBox="1"/>
          <p:nvPr/>
        </p:nvSpPr>
        <p:spPr>
          <a:xfrm>
            <a:off x="789765" y="1934057"/>
            <a:ext cx="1758815" cy="353943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1700" b="1" dirty="0">
                <a:solidFill>
                  <a:srgbClr val="114834"/>
                </a:solidFill>
                <a:latin typeface="Calibri  "/>
                <a:ea typeface="League Spartan" charset="0"/>
                <a:cs typeface="Poppins" pitchFamily="2" charset="77"/>
              </a:rPr>
              <a:t>GOVERNANÇA</a:t>
            </a:r>
          </a:p>
        </p:txBody>
      </p:sp>
      <p:sp>
        <p:nvSpPr>
          <p:cNvPr id="43" name="Subtitle 2">
            <a:extLst>
              <a:ext uri="{FF2B5EF4-FFF2-40B4-BE49-F238E27FC236}">
                <a16:creationId xmlns:a16="http://schemas.microsoft.com/office/drawing/2014/main" id="{D1E6744C-1BD4-E243-964C-8840B5E12DC0}"/>
              </a:ext>
            </a:extLst>
          </p:cNvPr>
          <p:cNvSpPr txBox="1">
            <a:spLocks/>
          </p:cNvSpPr>
          <p:nvPr/>
        </p:nvSpPr>
        <p:spPr>
          <a:xfrm>
            <a:off x="203571" y="2255971"/>
            <a:ext cx="2585309" cy="340640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ts val="1750"/>
              </a:lnSpc>
            </a:pPr>
            <a:r>
              <a:rPr lang="en-US" sz="1600" dirty="0">
                <a:solidFill>
                  <a:srgbClr val="015641"/>
                </a:solidFill>
                <a:latin typeface="Calibri" panose="020F0502020204030204" pitchFamily="34" charset="0"/>
                <a:cs typeface="+mn-cs"/>
              </a:rPr>
              <a:t>Apoio à </a:t>
            </a:r>
            <a:r>
              <a:rPr lang="en-US" sz="1600" dirty="0" err="1">
                <a:solidFill>
                  <a:srgbClr val="015641"/>
                </a:solidFill>
                <a:latin typeface="Calibri" panose="020F0502020204030204" pitchFamily="34" charset="0"/>
                <a:cs typeface="+mn-cs"/>
              </a:rPr>
              <a:t>gestão</a:t>
            </a:r>
            <a:r>
              <a:rPr lang="en-US" sz="1600" dirty="0">
                <a:solidFill>
                  <a:srgbClr val="015641"/>
                </a:solidFill>
                <a:latin typeface="Calibri" panose="020F0502020204030204" pitchFamily="34" charset="0"/>
                <a:cs typeface="+mn-cs"/>
              </a:rPr>
              <a:t> e </a:t>
            </a:r>
            <a:r>
              <a:rPr lang="en-US" sz="1600" dirty="0" err="1">
                <a:solidFill>
                  <a:srgbClr val="015641"/>
                </a:solidFill>
                <a:latin typeface="Calibri" panose="020F0502020204030204" pitchFamily="34" charset="0"/>
                <a:cs typeface="+mn-cs"/>
              </a:rPr>
              <a:t>serviços</a:t>
            </a:r>
            <a:endParaRPr lang="en-US" sz="1600" dirty="0">
              <a:solidFill>
                <a:srgbClr val="015641"/>
              </a:solidFill>
              <a:latin typeface="Calibri" panose="020F0502020204030204" pitchFamily="34" charset="0"/>
              <a:cs typeface="+mn-cs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ABDEAD3-67F0-5744-B844-FEA11FEF0DEC}"/>
              </a:ext>
            </a:extLst>
          </p:cNvPr>
          <p:cNvSpPr txBox="1"/>
          <p:nvPr/>
        </p:nvSpPr>
        <p:spPr>
          <a:xfrm>
            <a:off x="1472690" y="2975627"/>
            <a:ext cx="1037207" cy="353943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1700" b="1" dirty="0">
                <a:solidFill>
                  <a:srgbClr val="114834"/>
                </a:solidFill>
                <a:latin typeface="Calibri  "/>
                <a:ea typeface="League Spartan" charset="0"/>
                <a:cs typeface="Poppins" pitchFamily="2" charset="77"/>
              </a:rPr>
              <a:t>ETAPAS</a:t>
            </a:r>
          </a:p>
        </p:txBody>
      </p:sp>
      <p:sp>
        <p:nvSpPr>
          <p:cNvPr id="45" name="Subtitle 2">
            <a:extLst>
              <a:ext uri="{FF2B5EF4-FFF2-40B4-BE49-F238E27FC236}">
                <a16:creationId xmlns:a16="http://schemas.microsoft.com/office/drawing/2014/main" id="{7580BF78-3F2A-CC4C-ACCE-D78D2861082D}"/>
              </a:ext>
            </a:extLst>
          </p:cNvPr>
          <p:cNvSpPr txBox="1">
            <a:spLocks/>
          </p:cNvSpPr>
          <p:nvPr/>
        </p:nvSpPr>
        <p:spPr>
          <a:xfrm>
            <a:off x="51665" y="3329911"/>
            <a:ext cx="2585309" cy="1180870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ts val="1750"/>
              </a:lnSpc>
            </a:pPr>
            <a:r>
              <a:rPr lang="en-US" sz="1600" dirty="0" err="1">
                <a:solidFill>
                  <a:srgbClr val="015641"/>
                </a:solidFill>
                <a:latin typeface="Calibri" panose="020F0502020204030204" pitchFamily="34" charset="0"/>
                <a:cs typeface="+mn-cs"/>
              </a:rPr>
              <a:t>Etapas</a:t>
            </a:r>
            <a:r>
              <a:rPr lang="en-US" sz="1600" dirty="0">
                <a:solidFill>
                  <a:srgbClr val="015641"/>
                </a:solidFill>
                <a:latin typeface="Calibri" panose="020F0502020204030204" pitchFamily="34" charset="0"/>
                <a:cs typeface="+mn-cs"/>
              </a:rPr>
              <a:t> </a:t>
            </a:r>
            <a:r>
              <a:rPr lang="en-US" sz="1600" dirty="0" err="1">
                <a:solidFill>
                  <a:srgbClr val="015641"/>
                </a:solidFill>
                <a:latin typeface="Calibri" panose="020F0502020204030204" pitchFamily="34" charset="0"/>
                <a:cs typeface="+mn-cs"/>
              </a:rPr>
              <a:t>Prévias</a:t>
            </a:r>
            <a:endParaRPr lang="en-US" sz="1600" dirty="0">
              <a:solidFill>
                <a:srgbClr val="015641"/>
              </a:solidFill>
              <a:latin typeface="Calibri" panose="020F0502020204030204" pitchFamily="34" charset="0"/>
              <a:cs typeface="+mn-cs"/>
            </a:endParaRPr>
          </a:p>
          <a:p>
            <a:pPr algn="r">
              <a:lnSpc>
                <a:spcPts val="1750"/>
              </a:lnSpc>
            </a:pPr>
            <a:r>
              <a:rPr lang="en-US" sz="1600" dirty="0" err="1">
                <a:solidFill>
                  <a:srgbClr val="015641"/>
                </a:solidFill>
                <a:latin typeface="Calibri" panose="020F0502020204030204" pitchFamily="34" charset="0"/>
                <a:cs typeface="+mn-cs"/>
              </a:rPr>
              <a:t>Etapas</a:t>
            </a:r>
            <a:r>
              <a:rPr lang="en-US" sz="1600" dirty="0">
                <a:solidFill>
                  <a:srgbClr val="015641"/>
                </a:solidFill>
                <a:latin typeface="Calibri" panose="020F0502020204030204" pitchFamily="34" charset="0"/>
                <a:cs typeface="+mn-cs"/>
              </a:rPr>
              <a:t> </a:t>
            </a:r>
            <a:r>
              <a:rPr lang="en-US" sz="1600" dirty="0" err="1">
                <a:solidFill>
                  <a:srgbClr val="015641"/>
                </a:solidFill>
                <a:latin typeface="Calibri" panose="020F0502020204030204" pitchFamily="34" charset="0"/>
                <a:cs typeface="+mn-cs"/>
              </a:rPr>
              <a:t>Preparatórias</a:t>
            </a:r>
            <a:endParaRPr lang="en-US" sz="1600" dirty="0">
              <a:solidFill>
                <a:srgbClr val="015641"/>
              </a:solidFill>
              <a:latin typeface="Calibri" panose="020F0502020204030204" pitchFamily="34" charset="0"/>
              <a:cs typeface="+mn-cs"/>
            </a:endParaRPr>
          </a:p>
          <a:p>
            <a:pPr algn="r">
              <a:lnSpc>
                <a:spcPts val="1750"/>
              </a:lnSpc>
            </a:pPr>
            <a:r>
              <a:rPr lang="en-US" sz="1600" dirty="0" err="1">
                <a:solidFill>
                  <a:srgbClr val="015641"/>
                </a:solidFill>
                <a:latin typeface="Calibri" panose="020F0502020204030204" pitchFamily="34" charset="0"/>
                <a:cs typeface="+mn-cs"/>
              </a:rPr>
              <a:t>Etapas</a:t>
            </a:r>
            <a:r>
              <a:rPr lang="en-US" sz="1600" dirty="0">
                <a:solidFill>
                  <a:srgbClr val="015641"/>
                </a:solidFill>
                <a:latin typeface="Calibri" panose="020F0502020204030204" pitchFamily="34" charset="0"/>
                <a:cs typeface="+mn-cs"/>
              </a:rPr>
              <a:t> </a:t>
            </a:r>
            <a:r>
              <a:rPr lang="en-US" sz="1600" dirty="0" err="1">
                <a:solidFill>
                  <a:srgbClr val="015641"/>
                </a:solidFill>
                <a:latin typeface="Calibri" panose="020F0502020204030204" pitchFamily="34" charset="0"/>
                <a:cs typeface="+mn-cs"/>
              </a:rPr>
              <a:t>Operacionais</a:t>
            </a:r>
            <a:endParaRPr lang="en-US" sz="1600" dirty="0">
              <a:solidFill>
                <a:srgbClr val="015641"/>
              </a:solidFill>
              <a:latin typeface="Calibri" panose="020F0502020204030204" pitchFamily="34" charset="0"/>
              <a:cs typeface="+mn-cs"/>
            </a:endParaRPr>
          </a:p>
          <a:p>
            <a:pPr algn="r">
              <a:lnSpc>
                <a:spcPts val="1750"/>
              </a:lnSpc>
            </a:pPr>
            <a:r>
              <a:rPr lang="en-US" sz="1600" dirty="0" err="1">
                <a:solidFill>
                  <a:srgbClr val="015641"/>
                </a:solidFill>
                <a:latin typeface="Calibri" panose="020F0502020204030204" pitchFamily="34" charset="0"/>
                <a:cs typeface="+mn-cs"/>
              </a:rPr>
              <a:t>Etapas</a:t>
            </a:r>
            <a:r>
              <a:rPr lang="en-US" sz="1600" dirty="0">
                <a:solidFill>
                  <a:srgbClr val="015641"/>
                </a:solidFill>
                <a:latin typeface="Calibri" panose="020F0502020204030204" pitchFamily="34" charset="0"/>
                <a:cs typeface="+mn-cs"/>
              </a:rPr>
              <a:t> </a:t>
            </a:r>
            <a:r>
              <a:rPr lang="en-US" sz="1600" dirty="0" err="1">
                <a:solidFill>
                  <a:srgbClr val="015641"/>
                </a:solidFill>
                <a:latin typeface="Calibri" panose="020F0502020204030204" pitchFamily="34" charset="0"/>
                <a:cs typeface="+mn-cs"/>
              </a:rPr>
              <a:t>Controle</a:t>
            </a:r>
            <a:endParaRPr lang="en-US" sz="1600" dirty="0">
              <a:solidFill>
                <a:srgbClr val="015641"/>
              </a:solidFill>
              <a:latin typeface="Calibri" panose="020F0502020204030204" pitchFamily="34" charset="0"/>
              <a:cs typeface="+mn-cs"/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41AD98EF-393A-3646-8B2C-D26304F109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8115" y="2020246"/>
            <a:ext cx="179953" cy="179953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id-ID" sz="3599">
              <a:latin typeface="Calibri  "/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A49A5C16-147A-F445-B0AD-01E38C4958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8115" y="3065199"/>
            <a:ext cx="179953" cy="179953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id-ID" sz="3599">
              <a:latin typeface="Calibri  "/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62228F23-2F32-6341-B245-D9D3F15247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9863" y="4976792"/>
            <a:ext cx="179953" cy="179953"/>
          </a:xfrm>
          <a:prstGeom prst="ellipse">
            <a:avLst/>
          </a:prstGeom>
          <a:solidFill>
            <a:srgbClr val="009D8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id-ID" sz="3599">
              <a:latin typeface="Calibri  "/>
            </a:endParaRPr>
          </a:p>
        </p:txBody>
      </p:sp>
      <p:sp>
        <p:nvSpPr>
          <p:cNvPr id="50" name="Freeform 202">
            <a:extLst>
              <a:ext uri="{FF2B5EF4-FFF2-40B4-BE49-F238E27FC236}">
                <a16:creationId xmlns:a16="http://schemas.microsoft.com/office/drawing/2014/main" id="{554F2CD8-7D86-403A-A248-6B43DB7F0F9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076284" y="3842125"/>
            <a:ext cx="503920" cy="486443"/>
          </a:xfrm>
          <a:custGeom>
            <a:avLst/>
            <a:gdLst>
              <a:gd name="T0" fmla="*/ 2147483646 w 842"/>
              <a:gd name="T1" fmla="*/ 2147483646 h 812"/>
              <a:gd name="T2" fmla="*/ 2147483646 w 842"/>
              <a:gd name="T3" fmla="*/ 2147483646 h 812"/>
              <a:gd name="T4" fmla="*/ 2147483646 w 842"/>
              <a:gd name="T5" fmla="*/ 2147483646 h 812"/>
              <a:gd name="T6" fmla="*/ 2147483646 w 842"/>
              <a:gd name="T7" fmla="*/ 2147483646 h 812"/>
              <a:gd name="T8" fmla="*/ 2147483646 w 842"/>
              <a:gd name="T9" fmla="*/ 2147483646 h 812"/>
              <a:gd name="T10" fmla="*/ 2147483646 w 842"/>
              <a:gd name="T11" fmla="*/ 2147483646 h 812"/>
              <a:gd name="T12" fmla="*/ 2147483646 w 842"/>
              <a:gd name="T13" fmla="*/ 2147483646 h 812"/>
              <a:gd name="T14" fmla="*/ 2147483646 w 842"/>
              <a:gd name="T15" fmla="*/ 2147483646 h 812"/>
              <a:gd name="T16" fmla="*/ 2147483646 w 842"/>
              <a:gd name="T17" fmla="*/ 2147483646 h 812"/>
              <a:gd name="T18" fmla="*/ 2147483646 w 842"/>
              <a:gd name="T19" fmla="*/ 2147483646 h 812"/>
              <a:gd name="T20" fmla="*/ 2147483646 w 842"/>
              <a:gd name="T21" fmla="*/ 2147483646 h 812"/>
              <a:gd name="T22" fmla="*/ 2147483646 w 842"/>
              <a:gd name="T23" fmla="*/ 2147483646 h 812"/>
              <a:gd name="T24" fmla="*/ 2147483646 w 842"/>
              <a:gd name="T25" fmla="*/ 2147483646 h 812"/>
              <a:gd name="T26" fmla="*/ 2147483646 w 842"/>
              <a:gd name="T27" fmla="*/ 2147483646 h 812"/>
              <a:gd name="T28" fmla="*/ 2147483646 w 842"/>
              <a:gd name="T29" fmla="*/ 2147483646 h 812"/>
              <a:gd name="T30" fmla="*/ 2147483646 w 842"/>
              <a:gd name="T31" fmla="*/ 2147483646 h 812"/>
              <a:gd name="T32" fmla="*/ 2147483646 w 842"/>
              <a:gd name="T33" fmla="*/ 2147483646 h 812"/>
              <a:gd name="T34" fmla="*/ 2147483646 w 842"/>
              <a:gd name="T35" fmla="*/ 2147483646 h 812"/>
              <a:gd name="T36" fmla="*/ 2147483646 w 842"/>
              <a:gd name="T37" fmla="*/ 2147483646 h 812"/>
              <a:gd name="T38" fmla="*/ 2147483646 w 842"/>
              <a:gd name="T39" fmla="*/ 2147483646 h 812"/>
              <a:gd name="T40" fmla="*/ 2147483646 w 842"/>
              <a:gd name="T41" fmla="*/ 2147483646 h 812"/>
              <a:gd name="T42" fmla="*/ 2147483646 w 842"/>
              <a:gd name="T43" fmla="*/ 2147483646 h 812"/>
              <a:gd name="T44" fmla="*/ 2147483646 w 842"/>
              <a:gd name="T45" fmla="*/ 2147483646 h 812"/>
              <a:gd name="T46" fmla="*/ 2147483646 w 842"/>
              <a:gd name="T47" fmla="*/ 2147483646 h 812"/>
              <a:gd name="T48" fmla="*/ 2147483646 w 842"/>
              <a:gd name="T49" fmla="*/ 2147483646 h 812"/>
              <a:gd name="T50" fmla="*/ 2147483646 w 842"/>
              <a:gd name="T51" fmla="*/ 2147483646 h 812"/>
              <a:gd name="T52" fmla="*/ 2147483646 w 842"/>
              <a:gd name="T53" fmla="*/ 2147483646 h 812"/>
              <a:gd name="T54" fmla="*/ 2147483646 w 842"/>
              <a:gd name="T55" fmla="*/ 2147483646 h 812"/>
              <a:gd name="T56" fmla="*/ 2147483646 w 842"/>
              <a:gd name="T57" fmla="*/ 2147483646 h 812"/>
              <a:gd name="T58" fmla="*/ 2147483646 w 842"/>
              <a:gd name="T59" fmla="*/ 2147483646 h 812"/>
              <a:gd name="T60" fmla="*/ 2147483646 w 842"/>
              <a:gd name="T61" fmla="*/ 2147483646 h 812"/>
              <a:gd name="T62" fmla="*/ 2147483646 w 842"/>
              <a:gd name="T63" fmla="*/ 2147483646 h 812"/>
              <a:gd name="T64" fmla="*/ 2147483646 w 842"/>
              <a:gd name="T65" fmla="*/ 2147483646 h 812"/>
              <a:gd name="T66" fmla="*/ 2147483646 w 842"/>
              <a:gd name="T67" fmla="*/ 2147483646 h 812"/>
              <a:gd name="T68" fmla="*/ 2147483646 w 842"/>
              <a:gd name="T69" fmla="*/ 2147483646 h 812"/>
              <a:gd name="T70" fmla="*/ 2147483646 w 842"/>
              <a:gd name="T71" fmla="*/ 2147483646 h 812"/>
              <a:gd name="T72" fmla="*/ 2147483646 w 842"/>
              <a:gd name="T73" fmla="*/ 2147483646 h 812"/>
              <a:gd name="T74" fmla="*/ 2147483646 w 842"/>
              <a:gd name="T75" fmla="*/ 2147483646 h 812"/>
              <a:gd name="T76" fmla="*/ 2147483646 w 842"/>
              <a:gd name="T77" fmla="*/ 2147483646 h 812"/>
              <a:gd name="T78" fmla="*/ 2147483646 w 842"/>
              <a:gd name="T79" fmla="*/ 2147483646 h 812"/>
              <a:gd name="T80" fmla="*/ 2147483646 w 842"/>
              <a:gd name="T81" fmla="*/ 2147483646 h 812"/>
              <a:gd name="T82" fmla="*/ 2147483646 w 842"/>
              <a:gd name="T83" fmla="*/ 2147483646 h 812"/>
              <a:gd name="T84" fmla="*/ 2147483646 w 842"/>
              <a:gd name="T85" fmla="*/ 2147483646 h 812"/>
              <a:gd name="T86" fmla="*/ 2147483646 w 842"/>
              <a:gd name="T87" fmla="*/ 2147483646 h 812"/>
              <a:gd name="T88" fmla="*/ 2147483646 w 842"/>
              <a:gd name="T89" fmla="*/ 2147483646 h 812"/>
              <a:gd name="T90" fmla="*/ 2147483646 w 842"/>
              <a:gd name="T91" fmla="*/ 2147483646 h 812"/>
              <a:gd name="T92" fmla="*/ 2147483646 w 842"/>
              <a:gd name="T93" fmla="*/ 2147483646 h 812"/>
              <a:gd name="T94" fmla="*/ 2147483646 w 842"/>
              <a:gd name="T95" fmla="*/ 2147483646 h 812"/>
              <a:gd name="T96" fmla="*/ 2147483646 w 842"/>
              <a:gd name="T97" fmla="*/ 2147483646 h 812"/>
              <a:gd name="T98" fmla="*/ 2147483646 w 842"/>
              <a:gd name="T99" fmla="*/ 2147483646 h 812"/>
              <a:gd name="T100" fmla="*/ 2147483646 w 842"/>
              <a:gd name="T101" fmla="*/ 2147483646 h 812"/>
              <a:gd name="T102" fmla="*/ 2147483646 w 842"/>
              <a:gd name="T103" fmla="*/ 2147483646 h 812"/>
              <a:gd name="T104" fmla="*/ 2147483646 w 842"/>
              <a:gd name="T105" fmla="*/ 2147483646 h 812"/>
              <a:gd name="T106" fmla="*/ 2147483646 w 842"/>
              <a:gd name="T107" fmla="*/ 2147483646 h 812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842" h="812">
                <a:moveTo>
                  <a:pt x="799" y="529"/>
                </a:moveTo>
                <a:lnTo>
                  <a:pt x="799" y="529"/>
                </a:lnTo>
                <a:cubicBezTo>
                  <a:pt x="795" y="538"/>
                  <a:pt x="761" y="544"/>
                  <a:pt x="667" y="514"/>
                </a:cubicBezTo>
                <a:cubicBezTo>
                  <a:pt x="662" y="512"/>
                  <a:pt x="656" y="510"/>
                  <a:pt x="652" y="508"/>
                </a:cubicBezTo>
                <a:cubicBezTo>
                  <a:pt x="677" y="479"/>
                  <a:pt x="696" y="446"/>
                  <a:pt x="709" y="410"/>
                </a:cubicBezTo>
                <a:cubicBezTo>
                  <a:pt x="793" y="481"/>
                  <a:pt x="806" y="518"/>
                  <a:pt x="799" y="529"/>
                </a:cubicBezTo>
                <a:close/>
                <a:moveTo>
                  <a:pt x="626" y="499"/>
                </a:moveTo>
                <a:lnTo>
                  <a:pt x="626" y="499"/>
                </a:lnTo>
                <a:cubicBezTo>
                  <a:pt x="572" y="478"/>
                  <a:pt x="509" y="449"/>
                  <a:pt x="445" y="415"/>
                </a:cubicBezTo>
                <a:cubicBezTo>
                  <a:pt x="454" y="411"/>
                  <a:pt x="463" y="405"/>
                  <a:pt x="472" y="400"/>
                </a:cubicBezTo>
                <a:cubicBezTo>
                  <a:pt x="544" y="359"/>
                  <a:pt x="628" y="303"/>
                  <a:pt x="696" y="249"/>
                </a:cubicBezTo>
                <a:cubicBezTo>
                  <a:pt x="701" y="268"/>
                  <a:pt x="703" y="288"/>
                  <a:pt x="703" y="307"/>
                </a:cubicBezTo>
                <a:cubicBezTo>
                  <a:pt x="703" y="379"/>
                  <a:pt x="676" y="447"/>
                  <a:pt x="626" y="499"/>
                </a:cubicBezTo>
                <a:close/>
                <a:moveTo>
                  <a:pt x="578" y="585"/>
                </a:moveTo>
                <a:lnTo>
                  <a:pt x="263" y="585"/>
                </a:lnTo>
                <a:cubicBezTo>
                  <a:pt x="257" y="560"/>
                  <a:pt x="246" y="538"/>
                  <a:pt x="230" y="518"/>
                </a:cubicBezTo>
                <a:cubicBezTo>
                  <a:pt x="288" y="496"/>
                  <a:pt x="353" y="465"/>
                  <a:pt x="420" y="429"/>
                </a:cubicBezTo>
                <a:cubicBezTo>
                  <a:pt x="487" y="465"/>
                  <a:pt x="551" y="496"/>
                  <a:pt x="610" y="518"/>
                </a:cubicBezTo>
                <a:cubicBezTo>
                  <a:pt x="594" y="539"/>
                  <a:pt x="584" y="560"/>
                  <a:pt x="578" y="585"/>
                </a:cubicBezTo>
                <a:close/>
                <a:moveTo>
                  <a:pt x="573" y="627"/>
                </a:moveTo>
                <a:lnTo>
                  <a:pt x="573" y="652"/>
                </a:lnTo>
                <a:lnTo>
                  <a:pt x="323" y="652"/>
                </a:lnTo>
                <a:cubicBezTo>
                  <a:pt x="316" y="652"/>
                  <a:pt x="310" y="658"/>
                  <a:pt x="310" y="664"/>
                </a:cubicBezTo>
                <a:cubicBezTo>
                  <a:pt x="310" y="671"/>
                  <a:pt x="316" y="677"/>
                  <a:pt x="323" y="677"/>
                </a:cubicBezTo>
                <a:lnTo>
                  <a:pt x="573" y="677"/>
                </a:lnTo>
                <a:lnTo>
                  <a:pt x="573" y="714"/>
                </a:lnTo>
                <a:cubicBezTo>
                  <a:pt x="573" y="716"/>
                  <a:pt x="570" y="718"/>
                  <a:pt x="568" y="718"/>
                </a:cubicBezTo>
                <a:lnTo>
                  <a:pt x="273" y="718"/>
                </a:lnTo>
                <a:cubicBezTo>
                  <a:pt x="271" y="718"/>
                  <a:pt x="269" y="716"/>
                  <a:pt x="269" y="714"/>
                </a:cubicBezTo>
                <a:lnTo>
                  <a:pt x="269" y="629"/>
                </a:lnTo>
                <a:cubicBezTo>
                  <a:pt x="269" y="622"/>
                  <a:pt x="268" y="616"/>
                  <a:pt x="267" y="609"/>
                </a:cubicBezTo>
                <a:lnTo>
                  <a:pt x="574" y="609"/>
                </a:lnTo>
                <a:cubicBezTo>
                  <a:pt x="573" y="615"/>
                  <a:pt x="573" y="621"/>
                  <a:pt x="573" y="627"/>
                </a:cubicBezTo>
                <a:lnTo>
                  <a:pt x="483" y="787"/>
                </a:lnTo>
                <a:lnTo>
                  <a:pt x="358" y="787"/>
                </a:lnTo>
                <a:cubicBezTo>
                  <a:pt x="332" y="787"/>
                  <a:pt x="309" y="768"/>
                  <a:pt x="303" y="742"/>
                </a:cubicBezTo>
                <a:lnTo>
                  <a:pt x="539" y="742"/>
                </a:lnTo>
                <a:cubicBezTo>
                  <a:pt x="533" y="768"/>
                  <a:pt x="510" y="787"/>
                  <a:pt x="483" y="787"/>
                </a:cubicBezTo>
                <a:lnTo>
                  <a:pt x="573" y="627"/>
                </a:lnTo>
                <a:close/>
                <a:moveTo>
                  <a:pt x="137" y="307"/>
                </a:moveTo>
                <a:lnTo>
                  <a:pt x="137" y="307"/>
                </a:lnTo>
                <a:cubicBezTo>
                  <a:pt x="137" y="288"/>
                  <a:pt x="139" y="268"/>
                  <a:pt x="143" y="249"/>
                </a:cubicBezTo>
                <a:cubicBezTo>
                  <a:pt x="204" y="299"/>
                  <a:pt x="282" y="351"/>
                  <a:pt x="367" y="400"/>
                </a:cubicBezTo>
                <a:cubicBezTo>
                  <a:pt x="376" y="405"/>
                  <a:pt x="385" y="411"/>
                  <a:pt x="394" y="415"/>
                </a:cubicBezTo>
                <a:cubicBezTo>
                  <a:pt x="329" y="449"/>
                  <a:pt x="267" y="478"/>
                  <a:pt x="213" y="499"/>
                </a:cubicBezTo>
                <a:cubicBezTo>
                  <a:pt x="164" y="447"/>
                  <a:pt x="137" y="379"/>
                  <a:pt x="137" y="307"/>
                </a:cubicBezTo>
                <a:close/>
                <a:moveTo>
                  <a:pt x="173" y="514"/>
                </a:moveTo>
                <a:lnTo>
                  <a:pt x="173" y="514"/>
                </a:lnTo>
                <a:cubicBezTo>
                  <a:pt x="79" y="544"/>
                  <a:pt x="45" y="538"/>
                  <a:pt x="40" y="529"/>
                </a:cubicBezTo>
                <a:cubicBezTo>
                  <a:pt x="34" y="518"/>
                  <a:pt x="48" y="481"/>
                  <a:pt x="130" y="410"/>
                </a:cubicBezTo>
                <a:cubicBezTo>
                  <a:pt x="143" y="446"/>
                  <a:pt x="162" y="479"/>
                  <a:pt x="188" y="508"/>
                </a:cubicBezTo>
                <a:cubicBezTo>
                  <a:pt x="182" y="510"/>
                  <a:pt x="178" y="512"/>
                  <a:pt x="173" y="514"/>
                </a:cubicBezTo>
                <a:close/>
                <a:moveTo>
                  <a:pt x="119" y="197"/>
                </a:moveTo>
                <a:lnTo>
                  <a:pt x="119" y="197"/>
                </a:lnTo>
                <a:cubicBezTo>
                  <a:pt x="45" y="131"/>
                  <a:pt x="34" y="99"/>
                  <a:pt x="40" y="89"/>
                </a:cubicBezTo>
                <a:cubicBezTo>
                  <a:pt x="45" y="79"/>
                  <a:pt x="83" y="73"/>
                  <a:pt x="186" y="108"/>
                </a:cubicBezTo>
                <a:cubicBezTo>
                  <a:pt x="162" y="137"/>
                  <a:pt x="142" y="171"/>
                  <a:pt x="129" y="206"/>
                </a:cubicBezTo>
                <a:cubicBezTo>
                  <a:pt x="126" y="204"/>
                  <a:pt x="122" y="200"/>
                  <a:pt x="119" y="197"/>
                </a:cubicBezTo>
                <a:close/>
                <a:moveTo>
                  <a:pt x="420" y="24"/>
                </a:moveTo>
                <a:lnTo>
                  <a:pt x="420" y="24"/>
                </a:lnTo>
                <a:cubicBezTo>
                  <a:pt x="546" y="24"/>
                  <a:pt x="654" y="109"/>
                  <a:pt x="689" y="223"/>
                </a:cubicBezTo>
                <a:cubicBezTo>
                  <a:pt x="634" y="269"/>
                  <a:pt x="557" y="324"/>
                  <a:pt x="461" y="378"/>
                </a:cubicBezTo>
                <a:cubicBezTo>
                  <a:pt x="446" y="386"/>
                  <a:pt x="434" y="394"/>
                  <a:pt x="420" y="402"/>
                </a:cubicBezTo>
                <a:cubicBezTo>
                  <a:pt x="406" y="394"/>
                  <a:pt x="393" y="386"/>
                  <a:pt x="379" y="378"/>
                </a:cubicBezTo>
                <a:cubicBezTo>
                  <a:pt x="291" y="328"/>
                  <a:pt x="211" y="274"/>
                  <a:pt x="150" y="223"/>
                </a:cubicBezTo>
                <a:cubicBezTo>
                  <a:pt x="186" y="108"/>
                  <a:pt x="293" y="24"/>
                  <a:pt x="420" y="24"/>
                </a:cubicBezTo>
                <a:close/>
                <a:moveTo>
                  <a:pt x="799" y="89"/>
                </a:moveTo>
                <a:lnTo>
                  <a:pt x="799" y="89"/>
                </a:lnTo>
                <a:cubicBezTo>
                  <a:pt x="808" y="105"/>
                  <a:pt x="778" y="148"/>
                  <a:pt x="710" y="207"/>
                </a:cubicBezTo>
                <a:cubicBezTo>
                  <a:pt x="697" y="171"/>
                  <a:pt x="678" y="137"/>
                  <a:pt x="653" y="108"/>
                </a:cubicBezTo>
                <a:cubicBezTo>
                  <a:pt x="756" y="73"/>
                  <a:pt x="795" y="79"/>
                  <a:pt x="799" y="89"/>
                </a:cubicBezTo>
                <a:close/>
                <a:moveTo>
                  <a:pt x="716" y="384"/>
                </a:moveTo>
                <a:lnTo>
                  <a:pt x="716" y="384"/>
                </a:lnTo>
                <a:cubicBezTo>
                  <a:pt x="723" y="359"/>
                  <a:pt x="727" y="334"/>
                  <a:pt x="727" y="307"/>
                </a:cubicBezTo>
                <a:cubicBezTo>
                  <a:pt x="727" y="281"/>
                  <a:pt x="723" y="256"/>
                  <a:pt x="718" y="232"/>
                </a:cubicBezTo>
                <a:cubicBezTo>
                  <a:pt x="791" y="171"/>
                  <a:pt x="841" y="111"/>
                  <a:pt x="821" y="77"/>
                </a:cubicBezTo>
                <a:cubicBezTo>
                  <a:pt x="804" y="46"/>
                  <a:pt x="740" y="50"/>
                  <a:pt x="635" y="88"/>
                </a:cubicBezTo>
                <a:cubicBezTo>
                  <a:pt x="580" y="34"/>
                  <a:pt x="504" y="0"/>
                  <a:pt x="420" y="0"/>
                </a:cubicBezTo>
                <a:cubicBezTo>
                  <a:pt x="335" y="0"/>
                  <a:pt x="259" y="34"/>
                  <a:pt x="204" y="88"/>
                </a:cubicBezTo>
                <a:cubicBezTo>
                  <a:pt x="99" y="50"/>
                  <a:pt x="36" y="46"/>
                  <a:pt x="18" y="77"/>
                </a:cubicBezTo>
                <a:cubicBezTo>
                  <a:pt x="2" y="104"/>
                  <a:pt x="31" y="151"/>
                  <a:pt x="102" y="215"/>
                </a:cubicBezTo>
                <a:cubicBezTo>
                  <a:pt x="108" y="221"/>
                  <a:pt x="114" y="226"/>
                  <a:pt x="122" y="232"/>
                </a:cubicBezTo>
                <a:cubicBezTo>
                  <a:pt x="116" y="256"/>
                  <a:pt x="112" y="281"/>
                  <a:pt x="112" y="307"/>
                </a:cubicBezTo>
                <a:cubicBezTo>
                  <a:pt x="112" y="334"/>
                  <a:pt x="117" y="359"/>
                  <a:pt x="122" y="384"/>
                </a:cubicBezTo>
                <a:cubicBezTo>
                  <a:pt x="36" y="457"/>
                  <a:pt x="0" y="509"/>
                  <a:pt x="18" y="540"/>
                </a:cubicBezTo>
                <a:cubicBezTo>
                  <a:pt x="26" y="553"/>
                  <a:pt x="42" y="560"/>
                  <a:pt x="68" y="560"/>
                </a:cubicBezTo>
                <a:cubicBezTo>
                  <a:pt x="95" y="560"/>
                  <a:pt x="133" y="552"/>
                  <a:pt x="180" y="536"/>
                </a:cubicBezTo>
                <a:cubicBezTo>
                  <a:pt x="189" y="534"/>
                  <a:pt x="197" y="531"/>
                  <a:pt x="205" y="529"/>
                </a:cubicBezTo>
                <a:cubicBezTo>
                  <a:pt x="231" y="556"/>
                  <a:pt x="245" y="591"/>
                  <a:pt x="245" y="629"/>
                </a:cubicBezTo>
                <a:lnTo>
                  <a:pt x="245" y="714"/>
                </a:lnTo>
                <a:cubicBezTo>
                  <a:pt x="245" y="730"/>
                  <a:pt x="258" y="742"/>
                  <a:pt x="273" y="742"/>
                </a:cubicBezTo>
                <a:lnTo>
                  <a:pt x="279" y="742"/>
                </a:lnTo>
                <a:cubicBezTo>
                  <a:pt x="284" y="781"/>
                  <a:pt x="317" y="811"/>
                  <a:pt x="358" y="811"/>
                </a:cubicBezTo>
                <a:lnTo>
                  <a:pt x="483" y="811"/>
                </a:lnTo>
                <a:cubicBezTo>
                  <a:pt x="523" y="811"/>
                  <a:pt x="557" y="781"/>
                  <a:pt x="563" y="742"/>
                </a:cubicBezTo>
                <a:lnTo>
                  <a:pt x="568" y="742"/>
                </a:lnTo>
                <a:cubicBezTo>
                  <a:pt x="584" y="742"/>
                  <a:pt x="598" y="730"/>
                  <a:pt x="598" y="714"/>
                </a:cubicBezTo>
                <a:lnTo>
                  <a:pt x="598" y="627"/>
                </a:lnTo>
                <a:cubicBezTo>
                  <a:pt x="598" y="591"/>
                  <a:pt x="610" y="555"/>
                  <a:pt x="634" y="529"/>
                </a:cubicBezTo>
                <a:cubicBezTo>
                  <a:pt x="643" y="531"/>
                  <a:pt x="651" y="534"/>
                  <a:pt x="659" y="536"/>
                </a:cubicBezTo>
                <a:cubicBezTo>
                  <a:pt x="706" y="552"/>
                  <a:pt x="745" y="560"/>
                  <a:pt x="772" y="560"/>
                </a:cubicBezTo>
                <a:cubicBezTo>
                  <a:pt x="797" y="560"/>
                  <a:pt x="814" y="553"/>
                  <a:pt x="821" y="540"/>
                </a:cubicBezTo>
                <a:cubicBezTo>
                  <a:pt x="839" y="509"/>
                  <a:pt x="804" y="457"/>
                  <a:pt x="716" y="384"/>
                </a:cubicBezTo>
                <a:close/>
              </a:path>
            </a:pathLst>
          </a:custGeom>
          <a:solidFill>
            <a:schemeClr val="accent1"/>
          </a:solidFill>
          <a:ln w="3175">
            <a:solidFill>
              <a:schemeClr val="bg1"/>
            </a:solidFill>
          </a:ln>
          <a:effectLst/>
        </p:spPr>
        <p:txBody>
          <a:bodyPr wrap="none" anchor="ctr"/>
          <a:lstStyle/>
          <a:p>
            <a:endParaRPr lang="en-US" sz="700" dirty="0">
              <a:latin typeface="Calibri  "/>
            </a:endParaRPr>
          </a:p>
        </p:txBody>
      </p:sp>
      <p:sp>
        <p:nvSpPr>
          <p:cNvPr id="72" name="Freeform 988">
            <a:extLst>
              <a:ext uri="{FF2B5EF4-FFF2-40B4-BE49-F238E27FC236}">
                <a16:creationId xmlns:a16="http://schemas.microsoft.com/office/drawing/2014/main" id="{77306259-A1C9-4FD6-B351-A6687AD9A18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751646" y="2970139"/>
            <a:ext cx="486439" cy="486439"/>
          </a:xfrm>
          <a:custGeom>
            <a:avLst/>
            <a:gdLst>
              <a:gd name="T0" fmla="*/ 988524 w 291741"/>
              <a:gd name="T1" fmla="*/ 1657425 h 291740"/>
              <a:gd name="T2" fmla="*/ 49993 w 291741"/>
              <a:gd name="T3" fmla="*/ 1550033 h 291740"/>
              <a:gd name="T4" fmla="*/ 1708686 w 291741"/>
              <a:gd name="T5" fmla="*/ 1630479 h 291740"/>
              <a:gd name="T6" fmla="*/ 67397 w 291741"/>
              <a:gd name="T7" fmla="*/ 1495693 h 291740"/>
              <a:gd name="T8" fmla="*/ 342968 w 291741"/>
              <a:gd name="T9" fmla="*/ 959381 h 291740"/>
              <a:gd name="T10" fmla="*/ 342968 w 291741"/>
              <a:gd name="T11" fmla="*/ 1014636 h 291740"/>
              <a:gd name="T12" fmla="*/ 902255 w 291741"/>
              <a:gd name="T13" fmla="*/ 786695 h 291740"/>
              <a:gd name="T14" fmla="*/ 479676 w 291741"/>
              <a:gd name="T15" fmla="*/ 813256 h 291740"/>
              <a:gd name="T16" fmla="*/ 410302 w 291741"/>
              <a:gd name="T17" fmla="*/ 813256 h 291740"/>
              <a:gd name="T18" fmla="*/ 343356 w 291741"/>
              <a:gd name="T19" fmla="*/ 786695 h 291740"/>
              <a:gd name="T20" fmla="*/ 850109 w 291741"/>
              <a:gd name="T21" fmla="*/ 659759 h 291740"/>
              <a:gd name="T22" fmla="*/ 343356 w 291741"/>
              <a:gd name="T23" fmla="*/ 604408 h 291740"/>
              <a:gd name="T24" fmla="*/ 343356 w 291741"/>
              <a:gd name="T25" fmla="*/ 659759 h 291740"/>
              <a:gd name="T26" fmla="*/ 1291906 w 291741"/>
              <a:gd name="T27" fmla="*/ 639080 h 291740"/>
              <a:gd name="T28" fmla="*/ 1374502 w 291741"/>
              <a:gd name="T29" fmla="*/ 498872 h 291740"/>
              <a:gd name="T30" fmla="*/ 1374502 w 291741"/>
              <a:gd name="T31" fmla="*/ 498872 h 291740"/>
              <a:gd name="T32" fmla="*/ 902415 w 291741"/>
              <a:gd name="T33" fmla="*/ 487073 h 291740"/>
              <a:gd name="T34" fmla="*/ 342875 w 291741"/>
              <a:gd name="T35" fmla="*/ 431715 h 291740"/>
              <a:gd name="T36" fmla="*/ 342875 w 291741"/>
              <a:gd name="T37" fmla="*/ 487073 h 291740"/>
              <a:gd name="T38" fmla="*/ 1330381 w 291741"/>
              <a:gd name="T39" fmla="*/ 409878 h 291740"/>
              <a:gd name="T40" fmla="*/ 1171660 w 291741"/>
              <a:gd name="T41" fmla="*/ 379525 h 291740"/>
              <a:gd name="T42" fmla="*/ 1173826 w 291741"/>
              <a:gd name="T43" fmla="*/ 565985 h 291740"/>
              <a:gd name="T44" fmla="*/ 1052077 w 291741"/>
              <a:gd name="T45" fmla="*/ 670047 h 291740"/>
              <a:gd name="T46" fmla="*/ 1184704 w 291741"/>
              <a:gd name="T47" fmla="*/ 756771 h 291740"/>
              <a:gd name="T48" fmla="*/ 1282543 w 291741"/>
              <a:gd name="T49" fmla="*/ 826162 h 291740"/>
              <a:gd name="T50" fmla="*/ 1412990 w 291741"/>
              <a:gd name="T51" fmla="*/ 960570 h 291740"/>
              <a:gd name="T52" fmla="*/ 1504304 w 291741"/>
              <a:gd name="T53" fmla="*/ 830491 h 291740"/>
              <a:gd name="T54" fmla="*/ 1573874 w 291741"/>
              <a:gd name="T55" fmla="*/ 730756 h 291740"/>
              <a:gd name="T56" fmla="*/ 1708678 w 291741"/>
              <a:gd name="T57" fmla="*/ 635361 h 291740"/>
              <a:gd name="T58" fmla="*/ 1573874 w 291741"/>
              <a:gd name="T59" fmla="*/ 535632 h 291740"/>
              <a:gd name="T60" fmla="*/ 1504304 w 291741"/>
              <a:gd name="T61" fmla="*/ 438067 h 291740"/>
              <a:gd name="T62" fmla="*/ 1412990 w 291741"/>
              <a:gd name="T63" fmla="*/ 305818 h 291740"/>
              <a:gd name="T64" fmla="*/ 1463003 w 291741"/>
              <a:gd name="T65" fmla="*/ 279783 h 291740"/>
              <a:gd name="T66" fmla="*/ 1602143 w 291741"/>
              <a:gd name="T67" fmla="*/ 323151 h 291740"/>
              <a:gd name="T68" fmla="*/ 1630408 w 291741"/>
              <a:gd name="T69" fmla="*/ 533456 h 291740"/>
              <a:gd name="T70" fmla="*/ 1758684 w 291741"/>
              <a:gd name="T71" fmla="*/ 696063 h 291740"/>
              <a:gd name="T72" fmla="*/ 1689112 w 291741"/>
              <a:gd name="T73" fmla="*/ 826162 h 291740"/>
              <a:gd name="T74" fmla="*/ 1484734 w 291741"/>
              <a:gd name="T75" fmla="*/ 882519 h 291740"/>
              <a:gd name="T76" fmla="*/ 1378211 w 291741"/>
              <a:gd name="T77" fmla="*/ 1014768 h 291740"/>
              <a:gd name="T78" fmla="*/ 1273842 w 291741"/>
              <a:gd name="T79" fmla="*/ 882519 h 291740"/>
              <a:gd name="T80" fmla="*/ 1069474 w 291741"/>
              <a:gd name="T81" fmla="*/ 826162 h 291740"/>
              <a:gd name="T82" fmla="*/ 1002070 w 291741"/>
              <a:gd name="T83" fmla="*/ 696063 h 291740"/>
              <a:gd name="T84" fmla="*/ 1128177 w 291741"/>
              <a:gd name="T85" fmla="*/ 533456 h 291740"/>
              <a:gd name="T86" fmla="*/ 1158612 w 291741"/>
              <a:gd name="T87" fmla="*/ 323151 h 291740"/>
              <a:gd name="T88" fmla="*/ 1295583 w 291741"/>
              <a:gd name="T89" fmla="*/ 279783 h 291740"/>
              <a:gd name="T90" fmla="*/ 1024283 w 291741"/>
              <a:gd name="T91" fmla="*/ 276005 h 291740"/>
              <a:gd name="T92" fmla="*/ 861406 w 291741"/>
              <a:gd name="T93" fmla="*/ 249437 h 291740"/>
              <a:gd name="T94" fmla="*/ 730070 w 291741"/>
              <a:gd name="T95" fmla="*/ 304788 h 291740"/>
              <a:gd name="T96" fmla="*/ 343356 w 291741"/>
              <a:gd name="T97" fmla="*/ 249437 h 291740"/>
              <a:gd name="T98" fmla="*/ 343356 w 291741"/>
              <a:gd name="T99" fmla="*/ 304788 h 291740"/>
              <a:gd name="T100" fmla="*/ 1484770 w 291741"/>
              <a:gd name="T101" fmla="*/ 0 h 291740"/>
              <a:gd name="T102" fmla="*/ 1567384 w 291741"/>
              <a:gd name="T103" fmla="*/ 236966 h 291740"/>
              <a:gd name="T104" fmla="*/ 193477 w 291741"/>
              <a:gd name="T105" fmla="*/ 132605 h 291740"/>
              <a:gd name="T106" fmla="*/ 1593468 w 291741"/>
              <a:gd name="T107" fmla="*/ 995679 h 291740"/>
              <a:gd name="T108" fmla="*/ 1763035 w 291741"/>
              <a:gd name="T109" fmla="*/ 1521775 h 291740"/>
              <a:gd name="T110" fmla="*/ 0 w 291741"/>
              <a:gd name="T111" fmla="*/ 1630479 h 291740"/>
              <a:gd name="T112" fmla="*/ 141309 w 291741"/>
              <a:gd name="T113" fmla="*/ 132605 h 29174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91741" h="291740">
                <a:moveTo>
                  <a:pt x="128161" y="265112"/>
                </a:moveTo>
                <a:lnTo>
                  <a:pt x="163577" y="265112"/>
                </a:lnTo>
                <a:cubicBezTo>
                  <a:pt x="166106" y="265112"/>
                  <a:pt x="167913" y="267017"/>
                  <a:pt x="167913" y="270065"/>
                </a:cubicBezTo>
                <a:cubicBezTo>
                  <a:pt x="167913" y="272732"/>
                  <a:pt x="166106" y="274256"/>
                  <a:pt x="163577" y="274256"/>
                </a:cubicBezTo>
                <a:lnTo>
                  <a:pt x="128161" y="274256"/>
                </a:lnTo>
                <a:cubicBezTo>
                  <a:pt x="125632" y="274256"/>
                  <a:pt x="123825" y="272732"/>
                  <a:pt x="123825" y="270065"/>
                </a:cubicBezTo>
                <a:cubicBezTo>
                  <a:pt x="123825" y="267017"/>
                  <a:pt x="125632" y="265112"/>
                  <a:pt x="128161" y="265112"/>
                </a:cubicBezTo>
                <a:close/>
                <a:moveTo>
                  <a:pt x="8274" y="256487"/>
                </a:moveTo>
                <a:lnTo>
                  <a:pt x="8274" y="269797"/>
                </a:lnTo>
                <a:cubicBezTo>
                  <a:pt x="8274" y="276632"/>
                  <a:pt x="14389" y="282747"/>
                  <a:pt x="21943" y="282747"/>
                </a:cubicBezTo>
                <a:lnTo>
                  <a:pt x="269797" y="282747"/>
                </a:lnTo>
                <a:cubicBezTo>
                  <a:pt x="276632" y="282747"/>
                  <a:pt x="282747" y="276632"/>
                  <a:pt x="282747" y="269797"/>
                </a:cubicBezTo>
                <a:lnTo>
                  <a:pt x="282747" y="256487"/>
                </a:lnTo>
                <a:lnTo>
                  <a:pt x="8274" y="256487"/>
                </a:lnTo>
                <a:close/>
                <a:moveTo>
                  <a:pt x="30217" y="209003"/>
                </a:moveTo>
                <a:lnTo>
                  <a:pt x="11151" y="247494"/>
                </a:lnTo>
                <a:lnTo>
                  <a:pt x="280229" y="247494"/>
                </a:lnTo>
                <a:lnTo>
                  <a:pt x="261164" y="209003"/>
                </a:lnTo>
                <a:lnTo>
                  <a:pt x="30217" y="209003"/>
                </a:lnTo>
                <a:close/>
                <a:moveTo>
                  <a:pt x="56753" y="158750"/>
                </a:moveTo>
                <a:lnTo>
                  <a:pt x="117872" y="158750"/>
                </a:lnTo>
                <a:cubicBezTo>
                  <a:pt x="120055" y="158750"/>
                  <a:pt x="121874" y="161036"/>
                  <a:pt x="121874" y="163703"/>
                </a:cubicBezTo>
                <a:cubicBezTo>
                  <a:pt x="121874" y="166370"/>
                  <a:pt x="120055" y="167894"/>
                  <a:pt x="117872" y="167894"/>
                </a:cubicBezTo>
                <a:lnTo>
                  <a:pt x="56753" y="167894"/>
                </a:lnTo>
                <a:cubicBezTo>
                  <a:pt x="54207" y="167894"/>
                  <a:pt x="52388" y="166370"/>
                  <a:pt x="52388" y="163703"/>
                </a:cubicBezTo>
                <a:cubicBezTo>
                  <a:pt x="52388" y="161036"/>
                  <a:pt x="54207" y="158750"/>
                  <a:pt x="56753" y="158750"/>
                </a:cubicBezTo>
                <a:close/>
                <a:moveTo>
                  <a:pt x="83700" y="130175"/>
                </a:moveTo>
                <a:lnTo>
                  <a:pt x="149302" y="130175"/>
                </a:lnTo>
                <a:cubicBezTo>
                  <a:pt x="151825" y="130175"/>
                  <a:pt x="153627" y="132007"/>
                  <a:pt x="153627" y="134571"/>
                </a:cubicBezTo>
                <a:cubicBezTo>
                  <a:pt x="153627" y="137136"/>
                  <a:pt x="151825" y="139334"/>
                  <a:pt x="149302" y="139334"/>
                </a:cubicBezTo>
                <a:lnTo>
                  <a:pt x="83700" y="139334"/>
                </a:lnTo>
                <a:cubicBezTo>
                  <a:pt x="81537" y="139334"/>
                  <a:pt x="79375" y="137136"/>
                  <a:pt x="79375" y="134571"/>
                </a:cubicBezTo>
                <a:cubicBezTo>
                  <a:pt x="79375" y="132007"/>
                  <a:pt x="81537" y="130175"/>
                  <a:pt x="83700" y="130175"/>
                </a:cubicBezTo>
                <a:close/>
                <a:moveTo>
                  <a:pt x="56818" y="130175"/>
                </a:moveTo>
                <a:lnTo>
                  <a:pt x="63094" y="130175"/>
                </a:lnTo>
                <a:cubicBezTo>
                  <a:pt x="65678" y="130175"/>
                  <a:pt x="67894" y="132007"/>
                  <a:pt x="67894" y="134571"/>
                </a:cubicBezTo>
                <a:cubicBezTo>
                  <a:pt x="67894" y="137136"/>
                  <a:pt x="65678" y="139334"/>
                  <a:pt x="63094" y="139334"/>
                </a:cubicBezTo>
                <a:lnTo>
                  <a:pt x="56818" y="139334"/>
                </a:lnTo>
                <a:cubicBezTo>
                  <a:pt x="54234" y="139334"/>
                  <a:pt x="52388" y="137136"/>
                  <a:pt x="52388" y="134571"/>
                </a:cubicBezTo>
                <a:cubicBezTo>
                  <a:pt x="52388" y="132007"/>
                  <a:pt x="54234" y="130175"/>
                  <a:pt x="56818" y="130175"/>
                </a:cubicBezTo>
                <a:close/>
                <a:moveTo>
                  <a:pt x="83676" y="100012"/>
                </a:moveTo>
                <a:lnTo>
                  <a:pt x="140673" y="100012"/>
                </a:lnTo>
                <a:cubicBezTo>
                  <a:pt x="143182" y="100012"/>
                  <a:pt x="145691" y="102210"/>
                  <a:pt x="145691" y="104775"/>
                </a:cubicBezTo>
                <a:cubicBezTo>
                  <a:pt x="145691" y="106606"/>
                  <a:pt x="143182" y="109171"/>
                  <a:pt x="140673" y="109171"/>
                </a:cubicBezTo>
                <a:lnTo>
                  <a:pt x="83676" y="109171"/>
                </a:lnTo>
                <a:cubicBezTo>
                  <a:pt x="81526" y="109171"/>
                  <a:pt x="79375" y="106606"/>
                  <a:pt x="79375" y="104775"/>
                </a:cubicBezTo>
                <a:cubicBezTo>
                  <a:pt x="79375" y="102210"/>
                  <a:pt x="81526" y="100012"/>
                  <a:pt x="83676" y="100012"/>
                </a:cubicBezTo>
                <a:close/>
                <a:moveTo>
                  <a:pt x="56818" y="100012"/>
                </a:moveTo>
                <a:lnTo>
                  <a:pt x="63094" y="100012"/>
                </a:lnTo>
                <a:cubicBezTo>
                  <a:pt x="65678" y="100012"/>
                  <a:pt x="67894" y="102210"/>
                  <a:pt x="67894" y="104775"/>
                </a:cubicBezTo>
                <a:cubicBezTo>
                  <a:pt x="67894" y="106606"/>
                  <a:pt x="65678" y="109171"/>
                  <a:pt x="63094" y="109171"/>
                </a:cubicBezTo>
                <a:lnTo>
                  <a:pt x="56818" y="109171"/>
                </a:lnTo>
                <a:cubicBezTo>
                  <a:pt x="54234" y="109171"/>
                  <a:pt x="52388" y="106606"/>
                  <a:pt x="52388" y="104775"/>
                </a:cubicBezTo>
                <a:cubicBezTo>
                  <a:pt x="52388" y="102210"/>
                  <a:pt x="54234" y="100012"/>
                  <a:pt x="56818" y="100012"/>
                </a:cubicBezTo>
                <a:close/>
                <a:moveTo>
                  <a:pt x="227447" y="91250"/>
                </a:moveTo>
                <a:cubicBezTo>
                  <a:pt x="219894" y="91250"/>
                  <a:pt x="213780" y="97775"/>
                  <a:pt x="213780" y="105750"/>
                </a:cubicBezTo>
                <a:cubicBezTo>
                  <a:pt x="213780" y="113000"/>
                  <a:pt x="219894" y="119525"/>
                  <a:pt x="227447" y="119525"/>
                </a:cubicBezTo>
                <a:cubicBezTo>
                  <a:pt x="235360" y="119525"/>
                  <a:pt x="241474" y="113000"/>
                  <a:pt x="241474" y="105750"/>
                </a:cubicBezTo>
                <a:cubicBezTo>
                  <a:pt x="241474" y="97775"/>
                  <a:pt x="235360" y="91250"/>
                  <a:pt x="227447" y="91250"/>
                </a:cubicBezTo>
                <a:close/>
                <a:moveTo>
                  <a:pt x="227447" y="82550"/>
                </a:moveTo>
                <a:cubicBezTo>
                  <a:pt x="240035" y="82550"/>
                  <a:pt x="250466" y="93062"/>
                  <a:pt x="250466" y="105750"/>
                </a:cubicBezTo>
                <a:cubicBezTo>
                  <a:pt x="250466" y="118437"/>
                  <a:pt x="240035" y="128225"/>
                  <a:pt x="227447" y="128225"/>
                </a:cubicBezTo>
                <a:cubicBezTo>
                  <a:pt x="215219" y="128225"/>
                  <a:pt x="204788" y="118437"/>
                  <a:pt x="204788" y="105750"/>
                </a:cubicBezTo>
                <a:cubicBezTo>
                  <a:pt x="204788" y="93062"/>
                  <a:pt x="215219" y="82550"/>
                  <a:pt x="227447" y="82550"/>
                </a:cubicBezTo>
                <a:close/>
                <a:moveTo>
                  <a:pt x="114198" y="71437"/>
                </a:moveTo>
                <a:lnTo>
                  <a:pt x="149328" y="71437"/>
                </a:lnTo>
                <a:cubicBezTo>
                  <a:pt x="151837" y="71437"/>
                  <a:pt x="153629" y="73635"/>
                  <a:pt x="153629" y="75833"/>
                </a:cubicBezTo>
                <a:cubicBezTo>
                  <a:pt x="153629" y="78398"/>
                  <a:pt x="151837" y="80596"/>
                  <a:pt x="149328" y="80596"/>
                </a:cubicBezTo>
                <a:lnTo>
                  <a:pt x="114198" y="80596"/>
                </a:lnTo>
                <a:cubicBezTo>
                  <a:pt x="111689" y="80596"/>
                  <a:pt x="109538" y="78398"/>
                  <a:pt x="109538" y="75833"/>
                </a:cubicBezTo>
                <a:cubicBezTo>
                  <a:pt x="109538" y="73635"/>
                  <a:pt x="111689" y="71437"/>
                  <a:pt x="114198" y="71437"/>
                </a:cubicBezTo>
                <a:close/>
                <a:moveTo>
                  <a:pt x="56738" y="71437"/>
                </a:moveTo>
                <a:lnTo>
                  <a:pt x="93350" y="71437"/>
                </a:lnTo>
                <a:cubicBezTo>
                  <a:pt x="96250" y="71437"/>
                  <a:pt x="98062" y="73635"/>
                  <a:pt x="98062" y="75833"/>
                </a:cubicBezTo>
                <a:cubicBezTo>
                  <a:pt x="98062" y="78398"/>
                  <a:pt x="96250" y="80596"/>
                  <a:pt x="93350" y="80596"/>
                </a:cubicBezTo>
                <a:lnTo>
                  <a:pt x="56738" y="80596"/>
                </a:lnTo>
                <a:cubicBezTo>
                  <a:pt x="54200" y="80596"/>
                  <a:pt x="52388" y="78398"/>
                  <a:pt x="52388" y="75833"/>
                </a:cubicBezTo>
                <a:cubicBezTo>
                  <a:pt x="52388" y="73635"/>
                  <a:pt x="54200" y="71437"/>
                  <a:pt x="56738" y="71437"/>
                </a:cubicBezTo>
                <a:close/>
                <a:moveTo>
                  <a:pt x="222664" y="50603"/>
                </a:moveTo>
                <a:lnTo>
                  <a:pt x="220146" y="67823"/>
                </a:lnTo>
                <a:cubicBezTo>
                  <a:pt x="219786" y="69258"/>
                  <a:pt x="218347" y="70693"/>
                  <a:pt x="216908" y="71052"/>
                </a:cubicBezTo>
                <a:cubicBezTo>
                  <a:pt x="215109" y="71411"/>
                  <a:pt x="214029" y="72128"/>
                  <a:pt x="212231" y="72846"/>
                </a:cubicBezTo>
                <a:cubicBezTo>
                  <a:pt x="210791" y="73922"/>
                  <a:pt x="208993" y="73922"/>
                  <a:pt x="207913" y="72487"/>
                </a:cubicBezTo>
                <a:lnTo>
                  <a:pt x="193882" y="62800"/>
                </a:lnTo>
                <a:cubicBezTo>
                  <a:pt x="190644" y="65312"/>
                  <a:pt x="188125" y="67823"/>
                  <a:pt x="185967" y="71052"/>
                </a:cubicBezTo>
                <a:lnTo>
                  <a:pt x="196040" y="84326"/>
                </a:lnTo>
                <a:cubicBezTo>
                  <a:pt x="196760" y="86120"/>
                  <a:pt x="196760" y="87555"/>
                  <a:pt x="196040" y="89349"/>
                </a:cubicBezTo>
                <a:cubicBezTo>
                  <a:pt x="195680" y="90425"/>
                  <a:pt x="194961" y="92219"/>
                  <a:pt x="194241" y="93654"/>
                </a:cubicBezTo>
                <a:cubicBezTo>
                  <a:pt x="193882" y="94730"/>
                  <a:pt x="192443" y="96524"/>
                  <a:pt x="190644" y="96524"/>
                </a:cubicBezTo>
                <a:lnTo>
                  <a:pt x="174094" y="99035"/>
                </a:lnTo>
                <a:cubicBezTo>
                  <a:pt x="173734" y="100829"/>
                  <a:pt x="173734" y="102981"/>
                  <a:pt x="173734" y="105134"/>
                </a:cubicBezTo>
                <a:cubicBezTo>
                  <a:pt x="173734" y="106569"/>
                  <a:pt x="173734" y="108721"/>
                  <a:pt x="174094" y="110874"/>
                </a:cubicBezTo>
                <a:lnTo>
                  <a:pt x="190644" y="113026"/>
                </a:lnTo>
                <a:cubicBezTo>
                  <a:pt x="192443" y="113744"/>
                  <a:pt x="193882" y="114820"/>
                  <a:pt x="194241" y="116255"/>
                </a:cubicBezTo>
                <a:cubicBezTo>
                  <a:pt x="194961" y="117690"/>
                  <a:pt x="195680" y="119125"/>
                  <a:pt x="196040" y="120919"/>
                </a:cubicBezTo>
                <a:cubicBezTo>
                  <a:pt x="196760" y="122354"/>
                  <a:pt x="196760" y="123789"/>
                  <a:pt x="196040" y="125224"/>
                </a:cubicBezTo>
                <a:lnTo>
                  <a:pt x="185967" y="139216"/>
                </a:lnTo>
                <a:cubicBezTo>
                  <a:pt x="188125" y="142086"/>
                  <a:pt x="190644" y="144956"/>
                  <a:pt x="193882" y="147108"/>
                </a:cubicBezTo>
                <a:lnTo>
                  <a:pt x="207913" y="137063"/>
                </a:lnTo>
                <a:cubicBezTo>
                  <a:pt x="208993" y="135987"/>
                  <a:pt x="210791" y="135987"/>
                  <a:pt x="212231" y="136705"/>
                </a:cubicBezTo>
                <a:cubicBezTo>
                  <a:pt x="214029" y="137422"/>
                  <a:pt x="215109" y="138498"/>
                  <a:pt x="216908" y="138857"/>
                </a:cubicBezTo>
                <a:cubicBezTo>
                  <a:pt x="218347" y="139216"/>
                  <a:pt x="219786" y="140651"/>
                  <a:pt x="220146" y="142445"/>
                </a:cubicBezTo>
                <a:lnTo>
                  <a:pt x="222664" y="158947"/>
                </a:lnTo>
                <a:cubicBezTo>
                  <a:pt x="226262" y="159306"/>
                  <a:pt x="230219" y="159306"/>
                  <a:pt x="233817" y="158947"/>
                </a:cubicBezTo>
                <a:lnTo>
                  <a:pt x="236695" y="142445"/>
                </a:lnTo>
                <a:cubicBezTo>
                  <a:pt x="236695" y="140651"/>
                  <a:pt x="238134" y="139216"/>
                  <a:pt x="239573" y="138857"/>
                </a:cubicBezTo>
                <a:cubicBezTo>
                  <a:pt x="241372" y="138498"/>
                  <a:pt x="242811" y="137422"/>
                  <a:pt x="243891" y="136705"/>
                </a:cubicBezTo>
                <a:cubicBezTo>
                  <a:pt x="245689" y="135987"/>
                  <a:pt x="247488" y="135987"/>
                  <a:pt x="248927" y="137422"/>
                </a:cubicBezTo>
                <a:lnTo>
                  <a:pt x="262959" y="147108"/>
                </a:lnTo>
                <a:cubicBezTo>
                  <a:pt x="265477" y="144956"/>
                  <a:pt x="267995" y="142086"/>
                  <a:pt x="270514" y="139216"/>
                </a:cubicBezTo>
                <a:lnTo>
                  <a:pt x="260800" y="125224"/>
                </a:lnTo>
                <a:cubicBezTo>
                  <a:pt x="259361" y="123789"/>
                  <a:pt x="259361" y="122354"/>
                  <a:pt x="260440" y="120919"/>
                </a:cubicBezTo>
                <a:cubicBezTo>
                  <a:pt x="261160" y="119125"/>
                  <a:pt x="261520" y="117690"/>
                  <a:pt x="261879" y="116255"/>
                </a:cubicBezTo>
                <a:cubicBezTo>
                  <a:pt x="262959" y="114820"/>
                  <a:pt x="264038" y="113744"/>
                  <a:pt x="265477" y="113026"/>
                </a:cubicBezTo>
                <a:lnTo>
                  <a:pt x="282386" y="110874"/>
                </a:lnTo>
                <a:cubicBezTo>
                  <a:pt x="282746" y="108721"/>
                  <a:pt x="282746" y="106569"/>
                  <a:pt x="282746" y="105134"/>
                </a:cubicBezTo>
                <a:cubicBezTo>
                  <a:pt x="282746" y="102981"/>
                  <a:pt x="282746" y="100829"/>
                  <a:pt x="282386" y="99035"/>
                </a:cubicBezTo>
                <a:lnTo>
                  <a:pt x="265477" y="96524"/>
                </a:lnTo>
                <a:cubicBezTo>
                  <a:pt x="264038" y="96524"/>
                  <a:pt x="262959" y="94730"/>
                  <a:pt x="261879" y="93654"/>
                </a:cubicBezTo>
                <a:cubicBezTo>
                  <a:pt x="261520" y="92219"/>
                  <a:pt x="261160" y="90425"/>
                  <a:pt x="260440" y="88631"/>
                </a:cubicBezTo>
                <a:cubicBezTo>
                  <a:pt x="259361" y="87555"/>
                  <a:pt x="260080" y="86120"/>
                  <a:pt x="260800" y="84326"/>
                </a:cubicBezTo>
                <a:lnTo>
                  <a:pt x="270514" y="71052"/>
                </a:lnTo>
                <a:cubicBezTo>
                  <a:pt x="267995" y="67823"/>
                  <a:pt x="265477" y="65312"/>
                  <a:pt x="262959" y="62800"/>
                </a:cubicBezTo>
                <a:lnTo>
                  <a:pt x="248927" y="72487"/>
                </a:lnTo>
                <a:cubicBezTo>
                  <a:pt x="247488" y="73922"/>
                  <a:pt x="245689" y="73922"/>
                  <a:pt x="243891" y="72846"/>
                </a:cubicBezTo>
                <a:cubicBezTo>
                  <a:pt x="242811" y="72128"/>
                  <a:pt x="241372" y="71411"/>
                  <a:pt x="239573" y="71052"/>
                </a:cubicBezTo>
                <a:cubicBezTo>
                  <a:pt x="238134" y="70693"/>
                  <a:pt x="236695" y="69258"/>
                  <a:pt x="236695" y="67823"/>
                </a:cubicBezTo>
                <a:lnTo>
                  <a:pt x="233817" y="50603"/>
                </a:lnTo>
                <a:cubicBezTo>
                  <a:pt x="230219" y="50603"/>
                  <a:pt x="226262" y="50603"/>
                  <a:pt x="222664" y="50603"/>
                </a:cubicBezTo>
                <a:close/>
                <a:moveTo>
                  <a:pt x="217987" y="42351"/>
                </a:moveTo>
                <a:cubicBezTo>
                  <a:pt x="224823" y="41275"/>
                  <a:pt x="232018" y="41275"/>
                  <a:pt x="238494" y="42351"/>
                </a:cubicBezTo>
                <a:cubicBezTo>
                  <a:pt x="240293" y="43069"/>
                  <a:pt x="241732" y="44145"/>
                  <a:pt x="242092" y="46298"/>
                </a:cubicBezTo>
                <a:lnTo>
                  <a:pt x="244970" y="63518"/>
                </a:lnTo>
                <a:cubicBezTo>
                  <a:pt x="245330" y="63518"/>
                  <a:pt x="245330" y="63877"/>
                  <a:pt x="245689" y="63877"/>
                </a:cubicBezTo>
                <a:lnTo>
                  <a:pt x="260080" y="53473"/>
                </a:lnTo>
                <a:cubicBezTo>
                  <a:pt x="261520" y="52396"/>
                  <a:pt x="263678" y="52396"/>
                  <a:pt x="265117" y="53473"/>
                </a:cubicBezTo>
                <a:cubicBezTo>
                  <a:pt x="270874" y="57419"/>
                  <a:pt x="275910" y="62442"/>
                  <a:pt x="279508" y="68182"/>
                </a:cubicBezTo>
                <a:cubicBezTo>
                  <a:pt x="280587" y="69617"/>
                  <a:pt x="280587" y="71769"/>
                  <a:pt x="279508" y="73204"/>
                </a:cubicBezTo>
                <a:lnTo>
                  <a:pt x="269435" y="87555"/>
                </a:lnTo>
                <a:cubicBezTo>
                  <a:pt x="269435" y="87555"/>
                  <a:pt x="269794" y="87913"/>
                  <a:pt x="269794" y="88272"/>
                </a:cubicBezTo>
                <a:lnTo>
                  <a:pt x="286704" y="90784"/>
                </a:lnTo>
                <a:cubicBezTo>
                  <a:pt x="288862" y="91142"/>
                  <a:pt x="290301" y="92936"/>
                  <a:pt x="291021" y="94371"/>
                </a:cubicBezTo>
                <a:cubicBezTo>
                  <a:pt x="291381" y="98317"/>
                  <a:pt x="291740" y="101546"/>
                  <a:pt x="291740" y="105134"/>
                </a:cubicBezTo>
                <a:cubicBezTo>
                  <a:pt x="291740" y="108363"/>
                  <a:pt x="291381" y="111950"/>
                  <a:pt x="291021" y="115179"/>
                </a:cubicBezTo>
                <a:cubicBezTo>
                  <a:pt x="290301" y="117332"/>
                  <a:pt x="288862" y="118408"/>
                  <a:pt x="286704" y="118767"/>
                </a:cubicBezTo>
                <a:lnTo>
                  <a:pt x="269794" y="121637"/>
                </a:lnTo>
                <a:cubicBezTo>
                  <a:pt x="269794" y="121637"/>
                  <a:pt x="269435" y="121995"/>
                  <a:pt x="269435" y="122354"/>
                </a:cubicBezTo>
                <a:lnTo>
                  <a:pt x="279508" y="136705"/>
                </a:lnTo>
                <a:cubicBezTo>
                  <a:pt x="280587" y="137781"/>
                  <a:pt x="280587" y="139933"/>
                  <a:pt x="279508" y="142086"/>
                </a:cubicBezTo>
                <a:cubicBezTo>
                  <a:pt x="275910" y="147108"/>
                  <a:pt x="270874" y="152131"/>
                  <a:pt x="265117" y="156077"/>
                </a:cubicBezTo>
                <a:cubicBezTo>
                  <a:pt x="263678" y="157512"/>
                  <a:pt x="261520" y="157512"/>
                  <a:pt x="260080" y="156077"/>
                </a:cubicBezTo>
                <a:lnTo>
                  <a:pt x="245689" y="146032"/>
                </a:lnTo>
                <a:cubicBezTo>
                  <a:pt x="245330" y="146032"/>
                  <a:pt x="245330" y="146032"/>
                  <a:pt x="244970" y="146032"/>
                </a:cubicBezTo>
                <a:lnTo>
                  <a:pt x="242092" y="163611"/>
                </a:lnTo>
                <a:cubicBezTo>
                  <a:pt x="241732" y="165405"/>
                  <a:pt x="240293" y="166840"/>
                  <a:pt x="238494" y="167558"/>
                </a:cubicBezTo>
                <a:cubicBezTo>
                  <a:pt x="235256" y="167916"/>
                  <a:pt x="231299" y="167916"/>
                  <a:pt x="228061" y="167916"/>
                </a:cubicBezTo>
                <a:cubicBezTo>
                  <a:pt x="224823" y="167916"/>
                  <a:pt x="221585" y="167916"/>
                  <a:pt x="217987" y="167558"/>
                </a:cubicBezTo>
                <a:cubicBezTo>
                  <a:pt x="215828" y="166840"/>
                  <a:pt x="214749" y="165405"/>
                  <a:pt x="214389" y="163611"/>
                </a:cubicBezTo>
                <a:lnTo>
                  <a:pt x="211511" y="146032"/>
                </a:lnTo>
                <a:cubicBezTo>
                  <a:pt x="211151" y="146032"/>
                  <a:pt x="211151" y="146032"/>
                  <a:pt x="210791" y="146032"/>
                </a:cubicBezTo>
                <a:lnTo>
                  <a:pt x="196400" y="156077"/>
                </a:lnTo>
                <a:cubicBezTo>
                  <a:pt x="194961" y="157512"/>
                  <a:pt x="192802" y="157512"/>
                  <a:pt x="191723" y="156077"/>
                </a:cubicBezTo>
                <a:cubicBezTo>
                  <a:pt x="185967" y="152131"/>
                  <a:pt x="180930" y="147108"/>
                  <a:pt x="176972" y="142086"/>
                </a:cubicBezTo>
                <a:cubicBezTo>
                  <a:pt x="175533" y="139933"/>
                  <a:pt x="175533" y="137781"/>
                  <a:pt x="176972" y="136705"/>
                </a:cubicBezTo>
                <a:lnTo>
                  <a:pt x="187046" y="122354"/>
                </a:lnTo>
                <a:cubicBezTo>
                  <a:pt x="187046" y="121995"/>
                  <a:pt x="187046" y="121637"/>
                  <a:pt x="186686" y="121637"/>
                </a:cubicBezTo>
                <a:lnTo>
                  <a:pt x="169417" y="118767"/>
                </a:lnTo>
                <a:cubicBezTo>
                  <a:pt x="167618" y="118408"/>
                  <a:pt x="165819" y="117332"/>
                  <a:pt x="165819" y="115179"/>
                </a:cubicBezTo>
                <a:cubicBezTo>
                  <a:pt x="165100" y="111950"/>
                  <a:pt x="165100" y="108363"/>
                  <a:pt x="165100" y="105134"/>
                </a:cubicBezTo>
                <a:cubicBezTo>
                  <a:pt x="165100" y="101546"/>
                  <a:pt x="165100" y="98317"/>
                  <a:pt x="165819" y="94371"/>
                </a:cubicBezTo>
                <a:cubicBezTo>
                  <a:pt x="165819" y="92936"/>
                  <a:pt x="167618" y="91142"/>
                  <a:pt x="169417" y="90784"/>
                </a:cubicBezTo>
                <a:lnTo>
                  <a:pt x="186686" y="88272"/>
                </a:lnTo>
                <a:cubicBezTo>
                  <a:pt x="187046" y="87913"/>
                  <a:pt x="187046" y="87555"/>
                  <a:pt x="187046" y="87555"/>
                </a:cubicBezTo>
                <a:lnTo>
                  <a:pt x="176972" y="73204"/>
                </a:lnTo>
                <a:cubicBezTo>
                  <a:pt x="175533" y="71769"/>
                  <a:pt x="175533" y="69617"/>
                  <a:pt x="176972" y="68182"/>
                </a:cubicBezTo>
                <a:cubicBezTo>
                  <a:pt x="180930" y="62442"/>
                  <a:pt x="185967" y="57419"/>
                  <a:pt x="191723" y="53473"/>
                </a:cubicBezTo>
                <a:cubicBezTo>
                  <a:pt x="192802" y="52396"/>
                  <a:pt x="194961" y="52396"/>
                  <a:pt x="196400" y="53473"/>
                </a:cubicBezTo>
                <a:lnTo>
                  <a:pt x="210791" y="63877"/>
                </a:lnTo>
                <a:cubicBezTo>
                  <a:pt x="211151" y="63877"/>
                  <a:pt x="211151" y="63518"/>
                  <a:pt x="211511" y="63518"/>
                </a:cubicBezTo>
                <a:lnTo>
                  <a:pt x="214389" y="46298"/>
                </a:lnTo>
                <a:cubicBezTo>
                  <a:pt x="214749" y="44145"/>
                  <a:pt x="215828" y="43069"/>
                  <a:pt x="217987" y="42351"/>
                </a:cubicBezTo>
                <a:close/>
                <a:moveTo>
                  <a:pt x="142543" y="41275"/>
                </a:moveTo>
                <a:lnTo>
                  <a:pt x="165063" y="41275"/>
                </a:lnTo>
                <a:cubicBezTo>
                  <a:pt x="167278" y="41275"/>
                  <a:pt x="169494" y="43473"/>
                  <a:pt x="169494" y="45671"/>
                </a:cubicBezTo>
                <a:cubicBezTo>
                  <a:pt x="169494" y="48236"/>
                  <a:pt x="167278" y="50434"/>
                  <a:pt x="165063" y="50434"/>
                </a:cubicBezTo>
                <a:lnTo>
                  <a:pt x="142543" y="50434"/>
                </a:lnTo>
                <a:cubicBezTo>
                  <a:pt x="139959" y="50434"/>
                  <a:pt x="138113" y="48236"/>
                  <a:pt x="138113" y="45671"/>
                </a:cubicBezTo>
                <a:cubicBezTo>
                  <a:pt x="138113" y="43473"/>
                  <a:pt x="139959" y="41275"/>
                  <a:pt x="142543" y="41275"/>
                </a:cubicBezTo>
                <a:close/>
                <a:moveTo>
                  <a:pt x="83624" y="41275"/>
                </a:moveTo>
                <a:lnTo>
                  <a:pt x="120809" y="41275"/>
                </a:lnTo>
                <a:cubicBezTo>
                  <a:pt x="123288" y="41275"/>
                  <a:pt x="125059" y="43473"/>
                  <a:pt x="125059" y="45671"/>
                </a:cubicBezTo>
                <a:cubicBezTo>
                  <a:pt x="125059" y="48236"/>
                  <a:pt x="123288" y="50434"/>
                  <a:pt x="120809" y="50434"/>
                </a:cubicBezTo>
                <a:lnTo>
                  <a:pt x="83624" y="50434"/>
                </a:lnTo>
                <a:cubicBezTo>
                  <a:pt x="81500" y="50434"/>
                  <a:pt x="79375" y="48236"/>
                  <a:pt x="79375" y="45671"/>
                </a:cubicBezTo>
                <a:cubicBezTo>
                  <a:pt x="79375" y="43473"/>
                  <a:pt x="81500" y="41275"/>
                  <a:pt x="83624" y="41275"/>
                </a:cubicBezTo>
                <a:close/>
                <a:moveTo>
                  <a:pt x="56818" y="41275"/>
                </a:moveTo>
                <a:lnTo>
                  <a:pt x="63094" y="41275"/>
                </a:lnTo>
                <a:cubicBezTo>
                  <a:pt x="65678" y="41275"/>
                  <a:pt x="67894" y="43473"/>
                  <a:pt x="67894" y="45671"/>
                </a:cubicBezTo>
                <a:cubicBezTo>
                  <a:pt x="67894" y="48236"/>
                  <a:pt x="65678" y="50434"/>
                  <a:pt x="63094" y="50434"/>
                </a:cubicBezTo>
                <a:lnTo>
                  <a:pt x="56818" y="50434"/>
                </a:lnTo>
                <a:cubicBezTo>
                  <a:pt x="54234" y="50434"/>
                  <a:pt x="52388" y="48236"/>
                  <a:pt x="52388" y="45671"/>
                </a:cubicBezTo>
                <a:cubicBezTo>
                  <a:pt x="52388" y="43473"/>
                  <a:pt x="54234" y="41275"/>
                  <a:pt x="56818" y="41275"/>
                </a:cubicBezTo>
                <a:close/>
                <a:moveTo>
                  <a:pt x="45326" y="0"/>
                </a:moveTo>
                <a:lnTo>
                  <a:pt x="245695" y="0"/>
                </a:lnTo>
                <a:cubicBezTo>
                  <a:pt x="257926" y="0"/>
                  <a:pt x="267998" y="9713"/>
                  <a:pt x="267998" y="21943"/>
                </a:cubicBezTo>
                <a:lnTo>
                  <a:pt x="267998" y="39210"/>
                </a:lnTo>
                <a:cubicBezTo>
                  <a:pt x="267998" y="41729"/>
                  <a:pt x="266200" y="43887"/>
                  <a:pt x="263682" y="43887"/>
                </a:cubicBezTo>
                <a:cubicBezTo>
                  <a:pt x="261164" y="43887"/>
                  <a:pt x="259365" y="41729"/>
                  <a:pt x="259365" y="39210"/>
                </a:cubicBezTo>
                <a:lnTo>
                  <a:pt x="259365" y="21943"/>
                </a:lnTo>
                <a:cubicBezTo>
                  <a:pt x="259365" y="14389"/>
                  <a:pt x="253609" y="8274"/>
                  <a:pt x="245695" y="8274"/>
                </a:cubicBezTo>
                <a:lnTo>
                  <a:pt x="45326" y="8274"/>
                </a:lnTo>
                <a:cubicBezTo>
                  <a:pt x="38131" y="8274"/>
                  <a:pt x="32016" y="14389"/>
                  <a:pt x="32016" y="21943"/>
                </a:cubicBezTo>
                <a:lnTo>
                  <a:pt x="32016" y="200729"/>
                </a:lnTo>
                <a:lnTo>
                  <a:pt x="259365" y="200729"/>
                </a:lnTo>
                <a:lnTo>
                  <a:pt x="259365" y="169073"/>
                </a:lnTo>
                <a:cubicBezTo>
                  <a:pt x="259365" y="166914"/>
                  <a:pt x="261164" y="164756"/>
                  <a:pt x="263682" y="164756"/>
                </a:cubicBezTo>
                <a:cubicBezTo>
                  <a:pt x="266200" y="164756"/>
                  <a:pt x="267998" y="166914"/>
                  <a:pt x="267998" y="169073"/>
                </a:cubicBezTo>
                <a:lnTo>
                  <a:pt x="267998" y="203967"/>
                </a:lnTo>
                <a:lnTo>
                  <a:pt x="291021" y="249652"/>
                </a:lnTo>
                <a:cubicBezTo>
                  <a:pt x="291741" y="250731"/>
                  <a:pt x="291741" y="251091"/>
                  <a:pt x="291741" y="251810"/>
                </a:cubicBezTo>
                <a:lnTo>
                  <a:pt x="291741" y="269797"/>
                </a:lnTo>
                <a:cubicBezTo>
                  <a:pt x="291741" y="282028"/>
                  <a:pt x="282028" y="291740"/>
                  <a:pt x="269797" y="291740"/>
                </a:cubicBezTo>
                <a:lnTo>
                  <a:pt x="21943" y="291740"/>
                </a:lnTo>
                <a:cubicBezTo>
                  <a:pt x="9712" y="291740"/>
                  <a:pt x="0" y="282028"/>
                  <a:pt x="0" y="269797"/>
                </a:cubicBezTo>
                <a:lnTo>
                  <a:pt x="0" y="251810"/>
                </a:lnTo>
                <a:cubicBezTo>
                  <a:pt x="0" y="251091"/>
                  <a:pt x="0" y="250731"/>
                  <a:pt x="359" y="249652"/>
                </a:cubicBezTo>
                <a:lnTo>
                  <a:pt x="23382" y="203967"/>
                </a:lnTo>
                <a:lnTo>
                  <a:pt x="23382" y="21943"/>
                </a:lnTo>
                <a:cubicBezTo>
                  <a:pt x="23382" y="9713"/>
                  <a:pt x="33095" y="0"/>
                  <a:pt x="45326" y="0"/>
                </a:cubicBezTo>
                <a:close/>
              </a:path>
            </a:pathLst>
          </a:custGeom>
          <a:solidFill>
            <a:schemeClr val="accent3"/>
          </a:solidFill>
          <a:ln>
            <a:solidFill>
              <a:schemeClr val="bg1"/>
            </a:solidFill>
          </a:ln>
          <a:effectLst/>
        </p:spPr>
        <p:txBody>
          <a:bodyPr anchor="ctr"/>
          <a:lstStyle/>
          <a:p>
            <a:endParaRPr lang="en-US" sz="700" dirty="0">
              <a:latin typeface="Calibri  "/>
            </a:endParaRPr>
          </a:p>
        </p:txBody>
      </p:sp>
      <p:sp>
        <p:nvSpPr>
          <p:cNvPr id="13" name="Título 12">
            <a:extLst>
              <a:ext uri="{FF2B5EF4-FFF2-40B4-BE49-F238E27FC236}">
                <a16:creationId xmlns:a16="http://schemas.microsoft.com/office/drawing/2014/main" id="{9A20121F-52B7-4780-B064-DB3069330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783" y="980514"/>
            <a:ext cx="10052222" cy="843058"/>
          </a:xfrm>
        </p:spPr>
        <p:txBody>
          <a:bodyPr/>
          <a:lstStyle/>
          <a:p>
            <a:r>
              <a:rPr lang="pt-BR" dirty="0"/>
              <a:t>Estrutura do Projeto</a:t>
            </a:r>
          </a:p>
        </p:txBody>
      </p:sp>
      <p:pic>
        <p:nvPicPr>
          <p:cNvPr id="15" name="Gráfico 14" descr="Livros estrutura de tópicos">
            <a:extLst>
              <a:ext uri="{FF2B5EF4-FFF2-40B4-BE49-F238E27FC236}">
                <a16:creationId xmlns:a16="http://schemas.microsoft.com/office/drawing/2014/main" id="{2C1CC88F-609B-4DD0-B499-F2B6F0921EA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00784" y="2902807"/>
            <a:ext cx="703356" cy="703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1251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8E2E2-9E86-48BF-9757-B0A60CDE5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751" y="853553"/>
            <a:ext cx="10052222" cy="1325563"/>
          </a:xfrm>
        </p:spPr>
        <p:txBody>
          <a:bodyPr/>
          <a:lstStyle/>
          <a:p>
            <a:r>
              <a:rPr lang="pt-BR" dirty="0"/>
              <a:t>Governança do Saúde Mental na APS | Apoio à Gestão e Serviços</a:t>
            </a:r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8E33AD81-1343-4314-B3BA-2A3545056D6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191856" y="3276600"/>
            <a:ext cx="2056544" cy="205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" name="AutoShape 4">
            <a:extLst>
              <a:ext uri="{FF2B5EF4-FFF2-40B4-BE49-F238E27FC236}">
                <a16:creationId xmlns:a16="http://schemas.microsoft.com/office/drawing/2014/main" id="{A6B13045-B8EF-4EF9-9C4A-E2501329E25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FC4A8DE3-9E4F-47C8-A868-B44D316DFC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09113405"/>
              </p:ext>
            </p:extLst>
          </p:nvPr>
        </p:nvGraphicFramePr>
        <p:xfrm>
          <a:off x="1555845" y="2179115"/>
          <a:ext cx="7588155" cy="41670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5AA182ED-0BF9-482C-A735-4E27D5345BA2}"/>
              </a:ext>
            </a:extLst>
          </p:cNvPr>
          <p:cNvSpPr/>
          <p:nvPr/>
        </p:nvSpPr>
        <p:spPr>
          <a:xfrm>
            <a:off x="3588312" y="5017945"/>
            <a:ext cx="3403331" cy="630397"/>
          </a:xfrm>
          <a:prstGeom prst="roundRect">
            <a:avLst/>
          </a:prstGeom>
          <a:solidFill>
            <a:srgbClr val="009D82"/>
          </a:solidFill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/>
              <a:t>Tutores</a:t>
            </a:r>
            <a:r>
              <a:rPr lang="pt-BR" dirty="0"/>
              <a:t> </a:t>
            </a:r>
            <a:r>
              <a:rPr lang="pt-BR" sz="1400" dirty="0"/>
              <a:t>Estaduais e Regionais</a:t>
            </a:r>
          </a:p>
        </p:txBody>
      </p:sp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id="{3766B3DF-E69A-44AD-BD3F-7B4740E24A5D}"/>
              </a:ext>
            </a:extLst>
          </p:cNvPr>
          <p:cNvSpPr/>
          <p:nvPr/>
        </p:nvSpPr>
        <p:spPr>
          <a:xfrm>
            <a:off x="3588312" y="5723837"/>
            <a:ext cx="3403331" cy="561219"/>
          </a:xfrm>
          <a:prstGeom prst="roundRect">
            <a:avLst/>
          </a:prstGeom>
          <a:solidFill>
            <a:srgbClr val="009D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/>
              <a:t>Município</a:t>
            </a:r>
          </a:p>
        </p:txBody>
      </p:sp>
    </p:spTree>
    <p:extLst>
      <p:ext uri="{BB962C8B-B14F-4D97-AF65-F5344CB8AC3E}">
        <p14:creationId xmlns:p14="http://schemas.microsoft.com/office/powerpoint/2010/main" val="36734886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468183" y="854988"/>
            <a:ext cx="10515600" cy="1197088"/>
          </a:xfrm>
        </p:spPr>
        <p:txBody>
          <a:bodyPr/>
          <a:lstStyle/>
          <a:p>
            <a:r>
              <a:rPr lang="pt-BR" dirty="0"/>
              <a:t>Etapas do Saúde Mental na APS</a:t>
            </a:r>
          </a:p>
        </p:txBody>
      </p:sp>
      <p:pic>
        <p:nvPicPr>
          <p:cNvPr id="11" name="Gráfico 10" descr="Passos de dança com preenchimento sólido">
            <a:extLst>
              <a:ext uri="{FF2B5EF4-FFF2-40B4-BE49-F238E27FC236}">
                <a16:creationId xmlns:a16="http://schemas.microsoft.com/office/drawing/2014/main" id="{FFC0CF00-632E-49A0-A03A-2C2F858698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2871" y="2159649"/>
            <a:ext cx="3706193" cy="3706193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B514150E-40C6-464B-A438-7FBB91BDD4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0838" y="1574527"/>
            <a:ext cx="5181881" cy="4973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900341"/>
      </p:ext>
    </p:extLst>
  </p:cSld>
  <p:clrMapOvr>
    <a:masterClrMapping/>
  </p:clrMapOvr>
</p:sld>
</file>

<file path=ppt/theme/theme1.xml><?xml version="1.0" encoding="utf-8"?>
<a:theme xmlns:a="http://schemas.openxmlformats.org/drawingml/2006/main" name="Capa Iníci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apa Seçã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onteúdo 1">
  <a:themeElements>
    <a:clrScheme name="Azul Quent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onteúdo 2">
  <a:themeElements>
    <a:clrScheme name="Azul Quent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Conteúdo 3">
  <a:themeElements>
    <a:clrScheme name="Azul Quent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Capa Final e-Planific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2500</TotalTime>
  <Words>1577</Words>
  <Application>Microsoft Office PowerPoint</Application>
  <PresentationFormat>Widescreen</PresentationFormat>
  <Paragraphs>277</Paragraphs>
  <Slides>43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6</vt:i4>
      </vt:variant>
      <vt:variant>
        <vt:lpstr>Títulos de slides</vt:lpstr>
      </vt:variant>
      <vt:variant>
        <vt:i4>43</vt:i4>
      </vt:variant>
    </vt:vector>
  </HeadingPairs>
  <TitlesOfParts>
    <vt:vector size="58" baseType="lpstr">
      <vt:lpstr>Arial</vt:lpstr>
      <vt:lpstr>Calibri</vt:lpstr>
      <vt:lpstr>Calibri  </vt:lpstr>
      <vt:lpstr>Calibri Light</vt:lpstr>
      <vt:lpstr>Lucida Grande</vt:lpstr>
      <vt:lpstr>Nunito Sans SemiBold</vt:lpstr>
      <vt:lpstr>Poppins</vt:lpstr>
      <vt:lpstr>Tisa Sans Pro</vt:lpstr>
      <vt:lpstr>Wingdings</vt:lpstr>
      <vt:lpstr>Capa Início</vt:lpstr>
      <vt:lpstr>Capa Seção</vt:lpstr>
      <vt:lpstr>Conteúdo 1</vt:lpstr>
      <vt:lpstr>Conteúdo 2</vt:lpstr>
      <vt:lpstr>Conteúdo 3</vt:lpstr>
      <vt:lpstr>Capa Final e-Planifica</vt:lpstr>
      <vt:lpstr>Material de Apoio Parte I</vt:lpstr>
      <vt:lpstr>Apresentação do Saúde Mental na APS</vt:lpstr>
      <vt:lpstr>Desafios</vt:lpstr>
      <vt:lpstr>Desafios</vt:lpstr>
      <vt:lpstr>Objetivo Geral</vt:lpstr>
      <vt:lpstr>Apresentação do PowerPoint</vt:lpstr>
      <vt:lpstr>Estrutura do Projeto</vt:lpstr>
      <vt:lpstr>Governança do Saúde Mental na APS | Apoio à Gestão e Serviços</vt:lpstr>
      <vt:lpstr>Etapas do Saúde Mental na APS</vt:lpstr>
      <vt:lpstr>Onde queremos chegar?</vt:lpstr>
      <vt:lpstr>Apresentação do PowerPoint</vt:lpstr>
      <vt:lpstr>O processo de tutoria</vt:lpstr>
      <vt:lpstr>Desenho operacional</vt:lpstr>
      <vt:lpstr>O processo de tutoria</vt:lpstr>
      <vt:lpstr>Processo de Tutoria I Tutor e Equipe</vt:lpstr>
      <vt:lpstr>Processo de Tutoria I Tutor e Equipe</vt:lpstr>
      <vt:lpstr>Processo de tutoria x Ciclo PDSA</vt:lpstr>
      <vt:lpstr>Processo de Tutoria</vt:lpstr>
      <vt:lpstr>Mudança de Melhoria</vt:lpstr>
      <vt:lpstr>Mudança de Melhoria</vt:lpstr>
      <vt:lpstr>Apresentação do PowerPoint</vt:lpstr>
      <vt:lpstr>Unidade laboratório: Para quê?</vt:lpstr>
      <vt:lpstr>Transversalidade da segurança do paciente</vt:lpstr>
      <vt:lpstr>Definição </vt:lpstr>
      <vt:lpstr>A Transversalidade da Segurança do Paciente</vt:lpstr>
      <vt:lpstr>Tópicos a serem trabalhados na APS</vt:lpstr>
      <vt:lpstr>Tópicos </vt:lpstr>
      <vt:lpstr>Material de Apoio Parte II</vt:lpstr>
      <vt:lpstr>A construção social da APS e o cuidado em Saúde Mental</vt:lpstr>
      <vt:lpstr>Qual a relação entre os macroprocessos e o cuidado em Saúde Mental?</vt:lpstr>
      <vt:lpstr>Atributos da APS</vt:lpstr>
      <vt:lpstr>Atenção Primária à Saúde na Rede de Atenção Psicossocial</vt:lpstr>
      <vt:lpstr>A construção social da APS: “Metáfora da Casa”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USER</dc:creator>
  <cp:lastModifiedBy>Ana Karina de Sousa Gadelha</cp:lastModifiedBy>
  <cp:revision>156</cp:revision>
  <dcterms:created xsi:type="dcterms:W3CDTF">2021-05-10T00:56:02Z</dcterms:created>
  <dcterms:modified xsi:type="dcterms:W3CDTF">2022-06-10T17:25:06Z</dcterms:modified>
</cp:coreProperties>
</file>